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3.xml" ContentType="application/inkml+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5.xml" ContentType="application/inkml+xml"/>
  <Override PartName="/ppt/ink/ink6.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7.xml" ContentType="application/inkml+xml"/>
  <Override PartName="/ppt/ink/ink8.xml" ContentType="application/inkml+xml"/>
  <Override PartName="/ppt/notesSlides/notesSlide14.xml" ContentType="application/vnd.openxmlformats-officedocument.presentationml.notesSlide+xml"/>
  <Override PartName="/ppt/ink/ink9.xml" ContentType="application/inkml+xml"/>
  <Override PartName="/ppt/notesSlides/notesSlide15.xml" ContentType="application/vnd.openxmlformats-officedocument.presentationml.notesSlide+xml"/>
  <Override PartName="/ppt/ink/ink10.xml" ContentType="application/inkml+xml"/>
  <Override PartName="/ppt/notesSlides/notesSlide16.xml" ContentType="application/vnd.openxmlformats-officedocument.presentationml.notesSlide+xml"/>
  <Override PartName="/ppt/ink/ink11.xml" ContentType="application/inkml+xml"/>
  <Override PartName="/ppt/ink/ink12.xml" ContentType="application/inkml+xml"/>
  <Override PartName="/ppt/notesSlides/notesSlide17.xml" ContentType="application/vnd.openxmlformats-officedocument.presentationml.notesSlide+xml"/>
  <Override PartName="/ppt/ink/ink13.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4.xml" ContentType="application/inkml+xml"/>
  <Override PartName="/ppt/ink/ink15.xml" ContentType="application/inkml+xml"/>
  <Override PartName="/ppt/notesSlides/notesSlide22.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23.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24.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notesSlides/notesSlide25.xml" ContentType="application/vnd.openxmlformats-officedocument.presentationml.notesSlide+xml"/>
  <Override PartName="/ppt/ink/ink64.xml" ContentType="application/inkml+xml"/>
  <Override PartName="/ppt/ink/ink65.xml" ContentType="application/inkml+xml"/>
  <Override PartName="/ppt/ink/ink66.xml" ContentType="application/inkml+xml"/>
  <Override PartName="/ppt/notesSlides/notesSlide26.xml" ContentType="application/vnd.openxmlformats-officedocument.presentationml.notesSlide+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notesSlides/notesSlide27.xml" ContentType="application/vnd.openxmlformats-officedocument.presentationml.notesSlide+xml"/>
  <Override PartName="/ppt/ink/ink120.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21.xml" ContentType="application/inkml+xml"/>
  <Override PartName="/ppt/notesSlides/notesSlide30.xml" ContentType="application/vnd.openxmlformats-officedocument.presentationml.notesSlide+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notesSlides/notesSlide34.xml" ContentType="application/vnd.openxmlformats-officedocument.presentationml.notesSlide+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35.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312" r:id="rId3"/>
    <p:sldId id="291" r:id="rId4"/>
    <p:sldId id="284" r:id="rId5"/>
    <p:sldId id="276" r:id="rId6"/>
    <p:sldId id="297" r:id="rId7"/>
    <p:sldId id="310" r:id="rId8"/>
    <p:sldId id="313" r:id="rId9"/>
    <p:sldId id="309" r:id="rId10"/>
    <p:sldId id="289" r:id="rId11"/>
    <p:sldId id="257" r:id="rId12"/>
    <p:sldId id="314" r:id="rId13"/>
    <p:sldId id="258" r:id="rId14"/>
    <p:sldId id="290" r:id="rId15"/>
    <p:sldId id="315" r:id="rId16"/>
    <p:sldId id="316" r:id="rId17"/>
    <p:sldId id="317" r:id="rId18"/>
    <p:sldId id="318" r:id="rId19"/>
    <p:sldId id="285" r:id="rId20"/>
    <p:sldId id="259" r:id="rId21"/>
    <p:sldId id="332" r:id="rId22"/>
    <p:sldId id="319" r:id="rId23"/>
    <p:sldId id="321" r:id="rId24"/>
    <p:sldId id="299" r:id="rId25"/>
    <p:sldId id="323" r:id="rId26"/>
    <p:sldId id="308" r:id="rId27"/>
    <p:sldId id="324" r:id="rId28"/>
    <p:sldId id="306" r:id="rId29"/>
    <p:sldId id="325" r:id="rId30"/>
    <p:sldId id="320" r:id="rId31"/>
    <p:sldId id="286" r:id="rId32"/>
    <p:sldId id="272" r:id="rId33"/>
    <p:sldId id="327" r:id="rId34"/>
    <p:sldId id="294" r:id="rId35"/>
    <p:sldId id="329" r:id="rId36"/>
    <p:sldId id="326" r:id="rId37"/>
    <p:sldId id="287" r:id="rId38"/>
    <p:sldId id="271" r:id="rId39"/>
    <p:sldId id="330" r:id="rId40"/>
    <p:sldId id="275" r:id="rId41"/>
    <p:sldId id="274" r:id="rId42"/>
    <p:sldId id="33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sektion" id="{2672AF93-0E32-4B98-9665-4EA0B51C22EB}">
          <p14:sldIdLst>
            <p14:sldId id="256"/>
            <p14:sldId id="312"/>
            <p14:sldId id="291"/>
            <p14:sldId id="284"/>
            <p14:sldId id="276"/>
            <p14:sldId id="297"/>
            <p14:sldId id="310"/>
            <p14:sldId id="313"/>
            <p14:sldId id="309"/>
            <p14:sldId id="289"/>
            <p14:sldId id="257"/>
            <p14:sldId id="314"/>
            <p14:sldId id="258"/>
            <p14:sldId id="290"/>
            <p14:sldId id="315"/>
            <p14:sldId id="316"/>
            <p14:sldId id="317"/>
            <p14:sldId id="318"/>
            <p14:sldId id="285"/>
            <p14:sldId id="259"/>
            <p14:sldId id="332"/>
            <p14:sldId id="319"/>
            <p14:sldId id="321"/>
            <p14:sldId id="299"/>
            <p14:sldId id="323"/>
            <p14:sldId id="308"/>
            <p14:sldId id="324"/>
            <p14:sldId id="306"/>
            <p14:sldId id="325"/>
            <p14:sldId id="320"/>
            <p14:sldId id="286"/>
            <p14:sldId id="272"/>
            <p14:sldId id="327"/>
            <p14:sldId id="294"/>
            <p14:sldId id="329"/>
            <p14:sldId id="326"/>
            <p14:sldId id="287"/>
            <p14:sldId id="271"/>
            <p14:sldId id="330"/>
            <p14:sldId id="275"/>
            <p14:sldId id="274"/>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51413C-A02D-44FB-8814-CC47959D6EE1}" v="2562" dt="2021-02-25T14:14:04.8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769" autoAdjust="0"/>
  </p:normalViewPr>
  <p:slideViewPr>
    <p:cSldViewPr snapToGrid="0">
      <p:cViewPr varScale="1">
        <p:scale>
          <a:sx n="67" d="100"/>
          <a:sy n="67" d="100"/>
        </p:scale>
        <p:origin x="126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ne Sørensen" userId="9b1e08e88195d2a0" providerId="LiveId" clId="{9551413C-A02D-44FB-8814-CC47959D6EE1}"/>
    <pc:docChg chg="undo redo custSel addSld delSld modSld sldOrd addSection delSection modSection modShowInfo">
      <pc:chgData name="Tine Sørensen" userId="9b1e08e88195d2a0" providerId="LiveId" clId="{9551413C-A02D-44FB-8814-CC47959D6EE1}" dt="2021-02-26T06:36:38.662" v="67305" actId="20577"/>
      <pc:docMkLst>
        <pc:docMk/>
      </pc:docMkLst>
      <pc:sldChg chg="addSp delSp modSp new mod setBg modNotesTx">
        <pc:chgData name="Tine Sørensen" userId="9b1e08e88195d2a0" providerId="LiveId" clId="{9551413C-A02D-44FB-8814-CC47959D6EE1}" dt="2021-02-23T14:26:00.166" v="48926" actId="1076"/>
        <pc:sldMkLst>
          <pc:docMk/>
          <pc:sldMk cId="3725796071" sldId="256"/>
        </pc:sldMkLst>
        <pc:spChg chg="mod">
          <ac:chgData name="Tine Sørensen" userId="9b1e08e88195d2a0" providerId="LiveId" clId="{9551413C-A02D-44FB-8814-CC47959D6EE1}" dt="2021-02-08T13:28:37.421" v="630" actId="20577"/>
          <ac:spMkLst>
            <pc:docMk/>
            <pc:sldMk cId="3725796071" sldId="256"/>
            <ac:spMk id="2" creationId="{62B14F50-DEDF-4ED8-A93C-32AE19144E49}"/>
          </ac:spMkLst>
        </pc:spChg>
        <pc:spChg chg="del">
          <ac:chgData name="Tine Sørensen" userId="9b1e08e88195d2a0" providerId="LiveId" clId="{9551413C-A02D-44FB-8814-CC47959D6EE1}" dt="2021-02-08T12:41:00.136" v="30" actId="478"/>
          <ac:spMkLst>
            <pc:docMk/>
            <pc:sldMk cId="3725796071" sldId="256"/>
            <ac:spMk id="3" creationId="{7C9E55F4-2C0D-498C-B414-AA0AD972B6B8}"/>
          </ac:spMkLst>
        </pc:spChg>
        <pc:spChg chg="add mod">
          <ac:chgData name="Tine Sørensen" userId="9b1e08e88195d2a0" providerId="LiveId" clId="{9551413C-A02D-44FB-8814-CC47959D6EE1}" dt="2021-02-23T14:26:00.166" v="48926" actId="1076"/>
          <ac:spMkLst>
            <pc:docMk/>
            <pc:sldMk cId="3725796071" sldId="256"/>
            <ac:spMk id="3" creationId="{9A57B02A-114B-4D99-A69A-96D8494362E7}"/>
          </ac:spMkLst>
        </pc:spChg>
      </pc:sldChg>
      <pc:sldChg chg="addSp delSp modSp new mod ord setBg modClrScheme chgLayout modNotesTx">
        <pc:chgData name="Tine Sørensen" userId="9b1e08e88195d2a0" providerId="LiveId" clId="{9551413C-A02D-44FB-8814-CC47959D6EE1}" dt="2021-02-25T08:24:27.117" v="66478" actId="478"/>
        <pc:sldMkLst>
          <pc:docMk/>
          <pc:sldMk cId="4043195759" sldId="257"/>
        </pc:sldMkLst>
        <pc:spChg chg="del">
          <ac:chgData name="Tine Sørensen" userId="9b1e08e88195d2a0" providerId="LiveId" clId="{9551413C-A02D-44FB-8814-CC47959D6EE1}" dt="2021-02-08T12:37:30.747" v="15" actId="700"/>
          <ac:spMkLst>
            <pc:docMk/>
            <pc:sldMk cId="4043195759" sldId="257"/>
            <ac:spMk id="2" creationId="{25CBA32A-12D1-4A3D-9E77-C019DB1EEAA7}"/>
          </ac:spMkLst>
        </pc:spChg>
        <pc:spChg chg="add del mod">
          <ac:chgData name="Tine Sørensen" userId="9b1e08e88195d2a0" providerId="LiveId" clId="{9551413C-A02D-44FB-8814-CC47959D6EE1}" dt="2021-02-22T17:50:11.491" v="45348" actId="478"/>
          <ac:spMkLst>
            <pc:docMk/>
            <pc:sldMk cId="4043195759" sldId="257"/>
            <ac:spMk id="3" creationId="{1A805ECA-AFDF-4E74-94AC-941C9F6ABE8B}"/>
          </ac:spMkLst>
        </pc:spChg>
        <pc:spChg chg="del">
          <ac:chgData name="Tine Sørensen" userId="9b1e08e88195d2a0" providerId="LiveId" clId="{9551413C-A02D-44FB-8814-CC47959D6EE1}" dt="2021-02-08T12:37:30.747" v="15" actId="700"/>
          <ac:spMkLst>
            <pc:docMk/>
            <pc:sldMk cId="4043195759" sldId="257"/>
            <ac:spMk id="3" creationId="{DC443E2E-A7D1-4B11-A7E2-C8F74D9F8C8E}"/>
          </ac:spMkLst>
        </pc:spChg>
        <pc:spChg chg="add mod">
          <ac:chgData name="Tine Sørensen" userId="9b1e08e88195d2a0" providerId="LiveId" clId="{9551413C-A02D-44FB-8814-CC47959D6EE1}" dt="2021-02-08T13:26:35.768" v="525" actId="26606"/>
          <ac:spMkLst>
            <pc:docMk/>
            <pc:sldMk cId="4043195759" sldId="257"/>
            <ac:spMk id="4" creationId="{844B4BA8-3061-48BC-9798-5BFA2E60E67B}"/>
          </ac:spMkLst>
        </pc:spChg>
        <pc:spChg chg="add del mod">
          <ac:chgData name="Tine Sørensen" userId="9b1e08e88195d2a0" providerId="LiveId" clId="{9551413C-A02D-44FB-8814-CC47959D6EE1}" dt="2021-02-08T13:22:42.362" v="422" actId="931"/>
          <ac:spMkLst>
            <pc:docMk/>
            <pc:sldMk cId="4043195759" sldId="257"/>
            <ac:spMk id="5" creationId="{06CFE4C6-8CA9-4830-A5F5-34EC08D21F11}"/>
          </ac:spMkLst>
        </pc:spChg>
        <pc:spChg chg="add mod ord">
          <ac:chgData name="Tine Sørensen" userId="9b1e08e88195d2a0" providerId="LiveId" clId="{9551413C-A02D-44FB-8814-CC47959D6EE1}" dt="2021-02-23T19:44:34.243" v="53860" actId="1076"/>
          <ac:spMkLst>
            <pc:docMk/>
            <pc:sldMk cId="4043195759" sldId="257"/>
            <ac:spMk id="6" creationId="{8F96FF50-69E8-409F-AC99-69F62F77BC3C}"/>
          </ac:spMkLst>
        </pc:spChg>
        <pc:spChg chg="add mod">
          <ac:chgData name="Tine Sørensen" userId="9b1e08e88195d2a0" providerId="LiveId" clId="{9551413C-A02D-44FB-8814-CC47959D6EE1}" dt="2021-02-23T15:35:51.761" v="49258" actId="20577"/>
          <ac:spMkLst>
            <pc:docMk/>
            <pc:sldMk cId="4043195759" sldId="257"/>
            <ac:spMk id="7" creationId="{70E2CA24-6541-4928-962D-540060FA799D}"/>
          </ac:spMkLst>
        </pc:spChg>
        <pc:spChg chg="add del mod">
          <ac:chgData name="Tine Sørensen" userId="9b1e08e88195d2a0" providerId="LiveId" clId="{9551413C-A02D-44FB-8814-CC47959D6EE1}" dt="2021-02-08T13:24:47.045" v="424" actId="931"/>
          <ac:spMkLst>
            <pc:docMk/>
            <pc:sldMk cId="4043195759" sldId="257"/>
            <ac:spMk id="10" creationId="{33389E90-309D-4194-A556-1BD571B8C81B}"/>
          </ac:spMkLst>
        </pc:spChg>
        <pc:spChg chg="add del">
          <ac:chgData name="Tine Sørensen" userId="9b1e08e88195d2a0" providerId="LiveId" clId="{9551413C-A02D-44FB-8814-CC47959D6EE1}" dt="2021-02-08T13:26:35.768" v="525" actId="26606"/>
          <ac:spMkLst>
            <pc:docMk/>
            <pc:sldMk cId="4043195759" sldId="257"/>
            <ac:spMk id="14" creationId="{8FC9BE17-9A7B-462D-AE50-3D8777387304}"/>
          </ac:spMkLst>
        </pc:spChg>
        <pc:spChg chg="add del">
          <ac:chgData name="Tine Sørensen" userId="9b1e08e88195d2a0" providerId="LiveId" clId="{9551413C-A02D-44FB-8814-CC47959D6EE1}" dt="2021-02-08T13:26:35.768" v="525" actId="26606"/>
          <ac:spMkLst>
            <pc:docMk/>
            <pc:sldMk cId="4043195759" sldId="257"/>
            <ac:spMk id="19" creationId="{3EBE8569-6AEC-4B8C-8D53-2DE337CDBA65}"/>
          </ac:spMkLst>
        </pc:spChg>
        <pc:spChg chg="add del">
          <ac:chgData name="Tine Sørensen" userId="9b1e08e88195d2a0" providerId="LiveId" clId="{9551413C-A02D-44FB-8814-CC47959D6EE1}" dt="2021-02-08T13:26:35.768" v="525" actId="26606"/>
          <ac:spMkLst>
            <pc:docMk/>
            <pc:sldMk cId="4043195759" sldId="257"/>
            <ac:spMk id="21" creationId="{55D4142C-5077-457F-A6AD-3FECFDB39685}"/>
          </ac:spMkLst>
        </pc:spChg>
        <pc:spChg chg="add del">
          <ac:chgData name="Tine Sørensen" userId="9b1e08e88195d2a0" providerId="LiveId" clId="{9551413C-A02D-44FB-8814-CC47959D6EE1}" dt="2021-02-08T13:26:35.768" v="525" actId="26606"/>
          <ac:spMkLst>
            <pc:docMk/>
            <pc:sldMk cId="4043195759" sldId="257"/>
            <ac:spMk id="23" creationId="{7A5F0580-5EE9-419F-96EE-B6529EF6E7D0}"/>
          </ac:spMkLst>
        </pc:spChg>
        <pc:grpChg chg="mod">
          <ac:chgData name="Tine Sørensen" userId="9b1e08e88195d2a0" providerId="LiveId" clId="{9551413C-A02D-44FB-8814-CC47959D6EE1}" dt="2021-02-25T07:32:27.409" v="66469"/>
          <ac:grpSpMkLst>
            <pc:docMk/>
            <pc:sldMk cId="4043195759" sldId="257"/>
            <ac:grpSpMk id="5" creationId="{DB2127CA-EFDB-4AF7-A2D1-71E0BD2F5D3E}"/>
          </ac:grpSpMkLst>
        </pc:grpChg>
        <pc:picChg chg="add del mod">
          <ac:chgData name="Tine Sørensen" userId="9b1e08e88195d2a0" providerId="LiveId" clId="{9551413C-A02D-44FB-8814-CC47959D6EE1}" dt="2021-02-08T13:22:49.426" v="423" actId="478"/>
          <ac:picMkLst>
            <pc:docMk/>
            <pc:sldMk cId="4043195759" sldId="257"/>
            <ac:picMk id="8" creationId="{3DEDA6C4-4D98-426B-8450-252AB1F67458}"/>
          </ac:picMkLst>
        </pc:picChg>
        <pc:picChg chg="add mod">
          <ac:chgData name="Tine Sørensen" userId="9b1e08e88195d2a0" providerId="LiveId" clId="{9551413C-A02D-44FB-8814-CC47959D6EE1}" dt="2021-02-23T19:44:28.967" v="53859" actId="1076"/>
          <ac:picMkLst>
            <pc:docMk/>
            <pc:sldMk cId="4043195759" sldId="257"/>
            <ac:picMk id="8" creationId="{9ECC03EC-3270-4AA2-B28D-7264640AC0B1}"/>
          </ac:picMkLst>
        </pc:picChg>
        <pc:picChg chg="add del mod ord">
          <ac:chgData name="Tine Sørensen" userId="9b1e08e88195d2a0" providerId="LiveId" clId="{9551413C-A02D-44FB-8814-CC47959D6EE1}" dt="2021-02-22T17:50:08.896" v="45347" actId="478"/>
          <ac:picMkLst>
            <pc:docMk/>
            <pc:sldMk cId="4043195759" sldId="257"/>
            <ac:picMk id="12" creationId="{4B5486E0-9B5F-418A-BCF2-3FE5EBFFB006}"/>
          </ac:picMkLst>
        </pc:picChg>
        <pc:picChg chg="add del mod">
          <ac:chgData name="Tine Sørensen" userId="9b1e08e88195d2a0" providerId="LiveId" clId="{9551413C-A02D-44FB-8814-CC47959D6EE1}" dt="2021-02-22T17:50:07.047" v="45346" actId="478"/>
          <ac:picMkLst>
            <pc:docMk/>
            <pc:sldMk cId="4043195759" sldId="257"/>
            <ac:picMk id="15" creationId="{8EDB9A2D-D9A2-4EC3-BBDB-8C09C699181A}"/>
          </ac:picMkLst>
        </pc:picChg>
        <pc:picChg chg="add del">
          <ac:chgData name="Tine Sørensen" userId="9b1e08e88195d2a0" providerId="LiveId" clId="{9551413C-A02D-44FB-8814-CC47959D6EE1}" dt="2021-02-08T13:25:05.259" v="431" actId="26606"/>
          <ac:picMkLst>
            <pc:docMk/>
            <pc:sldMk cId="4043195759" sldId="257"/>
            <ac:picMk id="17" creationId="{54DDEBDD-D8BD-41A6-8A0D-B00E3768B0F9}"/>
          </ac:picMkLst>
        </pc:picChg>
        <pc:inkChg chg="add del mod">
          <ac:chgData name="Tine Sørensen" userId="9b1e08e88195d2a0" providerId="LiveId" clId="{9551413C-A02D-44FB-8814-CC47959D6EE1}" dt="2021-02-25T07:32:27.583" v="66470" actId="9405"/>
          <ac:inkMkLst>
            <pc:docMk/>
            <pc:sldMk cId="4043195759" sldId="257"/>
            <ac:inkMk id="2" creationId="{BD4465AD-266D-4BD2-8272-6FC0CA4F61DF}"/>
          </ac:inkMkLst>
        </pc:inkChg>
        <pc:inkChg chg="add del mod">
          <ac:chgData name="Tine Sørensen" userId="9b1e08e88195d2a0" providerId="LiveId" clId="{9551413C-A02D-44FB-8814-CC47959D6EE1}" dt="2021-02-25T07:32:27.409" v="66469"/>
          <ac:inkMkLst>
            <pc:docMk/>
            <pc:sldMk cId="4043195759" sldId="257"/>
            <ac:inkMk id="3" creationId="{E862803B-762E-4F0B-BEFC-4CB1937BA26B}"/>
          </ac:inkMkLst>
        </pc:inkChg>
        <pc:inkChg chg="add del">
          <ac:chgData name="Tine Sørensen" userId="9b1e08e88195d2a0" providerId="LiveId" clId="{9551413C-A02D-44FB-8814-CC47959D6EE1}" dt="2021-02-25T08:24:27.117" v="66478" actId="478"/>
          <ac:inkMkLst>
            <pc:docMk/>
            <pc:sldMk cId="4043195759" sldId="257"/>
            <ac:inkMk id="9" creationId="{19E5015C-FF35-4A18-B5D4-62C0A80B7538}"/>
          </ac:inkMkLst>
        </pc:inkChg>
      </pc:sldChg>
      <pc:sldChg chg="addSp delSp modSp new mod ord setBg modClrScheme modAnim chgLayout modNotesTx">
        <pc:chgData name="Tine Sørensen" userId="9b1e08e88195d2a0" providerId="LiveId" clId="{9551413C-A02D-44FB-8814-CC47959D6EE1}" dt="2021-02-25T11:36:57.820" v="67021" actId="20577"/>
        <pc:sldMkLst>
          <pc:docMk/>
          <pc:sldMk cId="3302421460" sldId="258"/>
        </pc:sldMkLst>
        <pc:spChg chg="del">
          <ac:chgData name="Tine Sørensen" userId="9b1e08e88195d2a0" providerId="LiveId" clId="{9551413C-A02D-44FB-8814-CC47959D6EE1}" dt="2021-02-08T12:38:50.988" v="19" actId="700"/>
          <ac:spMkLst>
            <pc:docMk/>
            <pc:sldMk cId="3302421460" sldId="258"/>
            <ac:spMk id="2" creationId="{522E18F7-5AAF-4BDD-B48E-EEDC9412F163}"/>
          </ac:spMkLst>
        </pc:spChg>
        <pc:spChg chg="add del mod">
          <ac:chgData name="Tine Sørensen" userId="9b1e08e88195d2a0" providerId="LiveId" clId="{9551413C-A02D-44FB-8814-CC47959D6EE1}" dt="2021-02-12T07:11:35.394" v="17885" actId="478"/>
          <ac:spMkLst>
            <pc:docMk/>
            <pc:sldMk cId="3302421460" sldId="258"/>
            <ac:spMk id="3" creationId="{7055CB5A-B052-4E0F-95B7-4389EFCBA5C0}"/>
          </ac:spMkLst>
        </pc:spChg>
        <pc:spChg chg="del">
          <ac:chgData name="Tine Sørensen" userId="9b1e08e88195d2a0" providerId="LiveId" clId="{9551413C-A02D-44FB-8814-CC47959D6EE1}" dt="2021-02-08T12:38:50.988" v="19" actId="700"/>
          <ac:spMkLst>
            <pc:docMk/>
            <pc:sldMk cId="3302421460" sldId="258"/>
            <ac:spMk id="3" creationId="{9551DB90-91C7-4646-B677-0B3682B27EA2}"/>
          </ac:spMkLst>
        </pc:spChg>
        <pc:spChg chg="add del mod">
          <ac:chgData name="Tine Sørensen" userId="9b1e08e88195d2a0" providerId="LiveId" clId="{9551413C-A02D-44FB-8814-CC47959D6EE1}" dt="2021-02-08T12:54:37.215" v="165"/>
          <ac:spMkLst>
            <pc:docMk/>
            <pc:sldMk cId="3302421460" sldId="258"/>
            <ac:spMk id="4" creationId="{48BD5925-2825-4080-9836-357C67DAF722}"/>
          </ac:spMkLst>
        </pc:spChg>
        <pc:spChg chg="add mod">
          <ac:chgData name="Tine Sørensen" userId="9b1e08e88195d2a0" providerId="LiveId" clId="{9551413C-A02D-44FB-8814-CC47959D6EE1}" dt="2021-02-23T14:54:26.152" v="48946" actId="20577"/>
          <ac:spMkLst>
            <pc:docMk/>
            <pc:sldMk cId="3302421460" sldId="258"/>
            <ac:spMk id="5" creationId="{7DF41771-2D59-4438-94BF-BDA0CEEBDD19}"/>
          </ac:spMkLst>
        </pc:spChg>
        <pc:spChg chg="add del mod">
          <ac:chgData name="Tine Sørensen" userId="9b1e08e88195d2a0" providerId="LiveId" clId="{9551413C-A02D-44FB-8814-CC47959D6EE1}" dt="2021-02-08T12:54:37.020" v="164"/>
          <ac:spMkLst>
            <pc:docMk/>
            <pc:sldMk cId="3302421460" sldId="258"/>
            <ac:spMk id="5" creationId="{EB2E09B0-59A5-4BFB-9FC3-E714D364BDBF}"/>
          </ac:spMkLst>
        </pc:spChg>
        <pc:spChg chg="add mod">
          <ac:chgData name="Tine Sørensen" userId="9b1e08e88195d2a0" providerId="LiveId" clId="{9551413C-A02D-44FB-8814-CC47959D6EE1}" dt="2021-02-25T11:36:14.545" v="66963" actId="1076"/>
          <ac:spMkLst>
            <pc:docMk/>
            <pc:sldMk cId="3302421460" sldId="258"/>
            <ac:spMk id="6" creationId="{F6644AC6-E430-4786-BFA1-6FDA0DE289CC}"/>
          </ac:spMkLst>
        </pc:spChg>
        <pc:spChg chg="add del mod">
          <ac:chgData name="Tine Sørensen" userId="9b1e08e88195d2a0" providerId="LiveId" clId="{9551413C-A02D-44FB-8814-CC47959D6EE1}" dt="2021-02-08T14:41:24.981" v="1767" actId="931"/>
          <ac:spMkLst>
            <pc:docMk/>
            <pc:sldMk cId="3302421460" sldId="258"/>
            <ac:spMk id="7" creationId="{68A5EFBC-CCF3-4F19-AFD0-895DB6C3A4DB}"/>
          </ac:spMkLst>
        </pc:spChg>
        <pc:spChg chg="add mod">
          <ac:chgData name="Tine Sørensen" userId="9b1e08e88195d2a0" providerId="LiveId" clId="{9551413C-A02D-44FB-8814-CC47959D6EE1}" dt="2021-02-22T18:26:40.123" v="45834" actId="6549"/>
          <ac:spMkLst>
            <pc:docMk/>
            <pc:sldMk cId="3302421460" sldId="258"/>
            <ac:spMk id="8" creationId="{399712C3-50DF-43AB-8214-120BC97C31DC}"/>
          </ac:spMkLst>
        </pc:spChg>
        <pc:spChg chg="add del mod">
          <ac:chgData name="Tine Sørensen" userId="9b1e08e88195d2a0" providerId="LiveId" clId="{9551413C-A02D-44FB-8814-CC47959D6EE1}" dt="2021-02-25T11:36:57.820" v="67021" actId="20577"/>
          <ac:spMkLst>
            <pc:docMk/>
            <pc:sldMk cId="3302421460" sldId="258"/>
            <ac:spMk id="9" creationId="{FEB6141E-D351-4652-88A0-FA24DA9902C3}"/>
          </ac:spMkLst>
        </pc:spChg>
        <pc:spChg chg="add del mod">
          <ac:chgData name="Tine Sørensen" userId="9b1e08e88195d2a0" providerId="LiveId" clId="{9551413C-A02D-44FB-8814-CC47959D6EE1}" dt="2021-02-08T14:48:02.936" v="1772" actId="931"/>
          <ac:spMkLst>
            <pc:docMk/>
            <pc:sldMk cId="3302421460" sldId="258"/>
            <ac:spMk id="12" creationId="{417962FA-81E2-44DD-B377-F14844DCDC22}"/>
          </ac:spMkLst>
        </pc:spChg>
        <pc:grpChg chg="del mod">
          <ac:chgData name="Tine Sørensen" userId="9b1e08e88195d2a0" providerId="LiveId" clId="{9551413C-A02D-44FB-8814-CC47959D6EE1}" dt="2021-02-25T07:32:38.362" v="66473" actId="478"/>
          <ac:grpSpMkLst>
            <pc:docMk/>
            <pc:sldMk cId="3302421460" sldId="258"/>
            <ac:grpSpMk id="11" creationId="{BC64268C-2572-43F0-B5E2-8F39A5E9CCD5}"/>
          </ac:grpSpMkLst>
        </pc:grpChg>
        <pc:grpChg chg="del mod">
          <ac:chgData name="Tine Sørensen" userId="9b1e08e88195d2a0" providerId="LiveId" clId="{9551413C-A02D-44FB-8814-CC47959D6EE1}" dt="2021-02-25T07:32:40.308" v="66474" actId="478"/>
          <ac:grpSpMkLst>
            <pc:docMk/>
            <pc:sldMk cId="3302421460" sldId="258"/>
            <ac:grpSpMk id="14" creationId="{DCC49277-3A54-4C6A-96CB-9F1B349DB903}"/>
          </ac:grpSpMkLst>
        </pc:grpChg>
        <pc:picChg chg="add del mod">
          <ac:chgData name="Tine Sørensen" userId="9b1e08e88195d2a0" providerId="LiveId" clId="{9551413C-A02D-44FB-8814-CC47959D6EE1}" dt="2021-02-23T20:17:59.230" v="53871" actId="478"/>
          <ac:picMkLst>
            <pc:docMk/>
            <pc:sldMk cId="3302421460" sldId="258"/>
            <ac:picMk id="3" creationId="{9F57C81A-E22C-4192-916D-13804076C2B3}"/>
          </ac:picMkLst>
        </pc:picChg>
        <pc:picChg chg="add del mod">
          <ac:chgData name="Tine Sørensen" userId="9b1e08e88195d2a0" providerId="LiveId" clId="{9551413C-A02D-44FB-8814-CC47959D6EE1}" dt="2021-02-14T09:23:11.688" v="18080" actId="478"/>
          <ac:picMkLst>
            <pc:docMk/>
            <pc:sldMk cId="3302421460" sldId="258"/>
            <ac:picMk id="5" creationId="{96733144-B768-42DD-9FA1-CB2DB871CB9E}"/>
          </ac:picMkLst>
        </pc:picChg>
        <pc:picChg chg="add del mod">
          <ac:chgData name="Tine Sørensen" userId="9b1e08e88195d2a0" providerId="LiveId" clId="{9551413C-A02D-44FB-8814-CC47959D6EE1}" dt="2021-02-25T07:31:46.735" v="66457" actId="478"/>
          <ac:picMkLst>
            <pc:docMk/>
            <pc:sldMk cId="3302421460" sldId="258"/>
            <ac:picMk id="7" creationId="{845A7ABE-B8FF-4986-B497-F98E837298A8}"/>
          </ac:picMkLst>
        </pc:picChg>
        <pc:picChg chg="add del mod modCrop">
          <ac:chgData name="Tine Sørensen" userId="9b1e08e88195d2a0" providerId="LiveId" clId="{9551413C-A02D-44FB-8814-CC47959D6EE1}" dt="2021-02-14T15:46:35.475" v="18981" actId="478"/>
          <ac:picMkLst>
            <pc:docMk/>
            <pc:sldMk cId="3302421460" sldId="258"/>
            <ac:picMk id="9" creationId="{2CB6DEE9-2978-4347-931D-C26C3DC6F931}"/>
          </ac:picMkLst>
        </pc:picChg>
        <pc:picChg chg="add del mod modCrop">
          <ac:chgData name="Tine Sørensen" userId="9b1e08e88195d2a0" providerId="LiveId" clId="{9551413C-A02D-44FB-8814-CC47959D6EE1}" dt="2021-02-08T14:41:44.449" v="1771" actId="478"/>
          <ac:picMkLst>
            <pc:docMk/>
            <pc:sldMk cId="3302421460" sldId="258"/>
            <ac:picMk id="10" creationId="{164FCD37-DFD2-4EEE-AD3F-B8C23490FC15}"/>
          </ac:picMkLst>
        </pc:picChg>
        <pc:picChg chg="add del mod">
          <ac:chgData name="Tine Sørensen" userId="9b1e08e88195d2a0" providerId="LiveId" clId="{9551413C-A02D-44FB-8814-CC47959D6EE1}" dt="2021-02-22T18:14:52.897" v="45773" actId="478"/>
          <ac:picMkLst>
            <pc:docMk/>
            <pc:sldMk cId="3302421460" sldId="258"/>
            <ac:picMk id="11" creationId="{1480DB63-6236-4053-AEB3-0B750B688A37}"/>
          </ac:picMkLst>
        </pc:picChg>
        <pc:picChg chg="add del mod">
          <ac:chgData name="Tine Sørensen" userId="9b1e08e88195d2a0" providerId="LiveId" clId="{9551413C-A02D-44FB-8814-CC47959D6EE1}" dt="2021-02-14T15:47:32.940" v="18989" actId="478"/>
          <ac:picMkLst>
            <pc:docMk/>
            <pc:sldMk cId="3302421460" sldId="258"/>
            <ac:picMk id="13" creationId="{D097EAFD-63C4-4C4F-99B8-DB7EAF70CD5D}"/>
          </ac:picMkLst>
        </pc:picChg>
        <pc:picChg chg="add del mod">
          <ac:chgData name="Tine Sørensen" userId="9b1e08e88195d2a0" providerId="LiveId" clId="{9551413C-A02D-44FB-8814-CC47959D6EE1}" dt="2021-02-12T07:11:30.030" v="17884" actId="478"/>
          <ac:picMkLst>
            <pc:docMk/>
            <pc:sldMk cId="3302421460" sldId="258"/>
            <ac:picMk id="14" creationId="{A6B24590-5F92-4F80-8779-4BA37D004846}"/>
          </ac:picMkLst>
        </pc:picChg>
        <pc:inkChg chg="add mod">
          <ac:chgData name="Tine Sørensen" userId="9b1e08e88195d2a0" providerId="LiveId" clId="{9551413C-A02D-44FB-8814-CC47959D6EE1}" dt="2021-02-25T07:32:08.648" v="66461"/>
          <ac:inkMkLst>
            <pc:docMk/>
            <pc:sldMk cId="3302421460" sldId="258"/>
            <ac:inkMk id="2" creationId="{8C7526FA-08AB-421A-8572-794DF550F7D8}"/>
          </ac:inkMkLst>
        </pc:inkChg>
        <pc:inkChg chg="add del">
          <ac:chgData name="Tine Sørensen" userId="9b1e08e88195d2a0" providerId="LiveId" clId="{9551413C-A02D-44FB-8814-CC47959D6EE1}" dt="2021-02-23T20:45:42.626" v="54085" actId="9405"/>
          <ac:inkMkLst>
            <pc:docMk/>
            <pc:sldMk cId="3302421460" sldId="258"/>
            <ac:inkMk id="2" creationId="{AFAE9769-9D6C-4F5F-8627-D4194CB2DDC8}"/>
          </ac:inkMkLst>
        </pc:inkChg>
        <pc:inkChg chg="add">
          <ac:chgData name="Tine Sørensen" userId="9b1e08e88195d2a0" providerId="LiveId" clId="{9551413C-A02D-44FB-8814-CC47959D6EE1}" dt="2021-02-23T20:45:46.305" v="54086" actId="9405"/>
          <ac:inkMkLst>
            <pc:docMk/>
            <pc:sldMk cId="3302421460" sldId="258"/>
            <ac:inkMk id="3" creationId="{295C0C34-E320-4451-9BF4-9FA9C1F40FEF}"/>
          </ac:inkMkLst>
        </pc:inkChg>
        <pc:inkChg chg="add">
          <ac:chgData name="Tine Sørensen" userId="9b1e08e88195d2a0" providerId="LiveId" clId="{9551413C-A02D-44FB-8814-CC47959D6EE1}" dt="2021-02-23T20:45:51.925" v="54087" actId="9405"/>
          <ac:inkMkLst>
            <pc:docMk/>
            <pc:sldMk cId="3302421460" sldId="258"/>
            <ac:inkMk id="4" creationId="{D1ABD948-1BC6-4CFB-9F16-D4CA2A3B432F}"/>
          </ac:inkMkLst>
        </pc:inkChg>
        <pc:inkChg chg="add mod">
          <ac:chgData name="Tine Sørensen" userId="9b1e08e88195d2a0" providerId="LiveId" clId="{9551413C-A02D-44FB-8814-CC47959D6EE1}" dt="2021-02-25T07:32:08.648" v="66461"/>
          <ac:inkMkLst>
            <pc:docMk/>
            <pc:sldMk cId="3302421460" sldId="258"/>
            <ac:inkMk id="10" creationId="{F2FE8284-5FCA-48EF-BEE0-EC58001A895D}"/>
          </ac:inkMkLst>
        </pc:inkChg>
        <pc:inkChg chg="add mod">
          <ac:chgData name="Tine Sørensen" userId="9b1e08e88195d2a0" providerId="LiveId" clId="{9551413C-A02D-44FB-8814-CC47959D6EE1}" dt="2021-02-25T07:32:11.374" v="66464"/>
          <ac:inkMkLst>
            <pc:docMk/>
            <pc:sldMk cId="3302421460" sldId="258"/>
            <ac:inkMk id="12" creationId="{BDB20A32-9D0D-4CB4-9053-2D17DA022D7F}"/>
          </ac:inkMkLst>
        </pc:inkChg>
        <pc:inkChg chg="add mod">
          <ac:chgData name="Tine Sørensen" userId="9b1e08e88195d2a0" providerId="LiveId" clId="{9551413C-A02D-44FB-8814-CC47959D6EE1}" dt="2021-02-25T07:32:11.374" v="66464"/>
          <ac:inkMkLst>
            <pc:docMk/>
            <pc:sldMk cId="3302421460" sldId="258"/>
            <ac:inkMk id="13" creationId="{DFAB7E65-6A90-45FB-9A6A-02782B5D5B3E}"/>
          </ac:inkMkLst>
        </pc:inkChg>
        <pc:inkChg chg="add del">
          <ac:chgData name="Tine Sørensen" userId="9b1e08e88195d2a0" providerId="LiveId" clId="{9551413C-A02D-44FB-8814-CC47959D6EE1}" dt="2021-02-25T08:29:06.858" v="66531" actId="478"/>
          <ac:inkMkLst>
            <pc:docMk/>
            <pc:sldMk cId="3302421460" sldId="258"/>
            <ac:inkMk id="15" creationId="{59CC995D-EFAF-4EDA-BAD4-2BCF98147D38}"/>
          </ac:inkMkLst>
        </pc:inkChg>
      </pc:sldChg>
      <pc:sldChg chg="addSp delSp modSp new mod setBg modClrScheme chgLayout modNotesTx">
        <pc:chgData name="Tine Sørensen" userId="9b1e08e88195d2a0" providerId="LiveId" clId="{9551413C-A02D-44FB-8814-CC47959D6EE1}" dt="2021-02-25T14:15:19.456" v="67078" actId="115"/>
        <pc:sldMkLst>
          <pc:docMk/>
          <pc:sldMk cId="1879423849" sldId="259"/>
        </pc:sldMkLst>
        <pc:spChg chg="del">
          <ac:chgData name="Tine Sørensen" userId="9b1e08e88195d2a0" providerId="LiveId" clId="{9551413C-A02D-44FB-8814-CC47959D6EE1}" dt="2021-02-08T12:39:27.333" v="25" actId="700"/>
          <ac:spMkLst>
            <pc:docMk/>
            <pc:sldMk cId="1879423849" sldId="259"/>
            <ac:spMk id="2" creationId="{2E06EF6D-7111-4701-AC21-64237DC082AC}"/>
          </ac:spMkLst>
        </pc:spChg>
        <pc:spChg chg="add del mod">
          <ac:chgData name="Tine Sørensen" userId="9b1e08e88195d2a0" providerId="LiveId" clId="{9551413C-A02D-44FB-8814-CC47959D6EE1}" dt="2021-02-25T14:15:13.223" v="67074" actId="478"/>
          <ac:spMkLst>
            <pc:docMk/>
            <pc:sldMk cId="1879423849" sldId="259"/>
            <ac:spMk id="2" creationId="{FF1565BA-81A4-4570-964A-40D2AC18BD86}"/>
          </ac:spMkLst>
        </pc:spChg>
        <pc:spChg chg="del">
          <ac:chgData name="Tine Sørensen" userId="9b1e08e88195d2a0" providerId="LiveId" clId="{9551413C-A02D-44FB-8814-CC47959D6EE1}" dt="2021-02-08T12:39:27.333" v="25" actId="700"/>
          <ac:spMkLst>
            <pc:docMk/>
            <pc:sldMk cId="1879423849" sldId="259"/>
            <ac:spMk id="3" creationId="{00EE0840-59AA-419B-A502-EAF82A789AB2}"/>
          </ac:spMkLst>
        </pc:spChg>
        <pc:spChg chg="add mod">
          <ac:chgData name="Tine Sørensen" userId="9b1e08e88195d2a0" providerId="LiveId" clId="{9551413C-A02D-44FB-8814-CC47959D6EE1}" dt="2021-02-25T14:13:37.870" v="67041" actId="1076"/>
          <ac:spMkLst>
            <pc:docMk/>
            <pc:sldMk cId="1879423849" sldId="259"/>
            <ac:spMk id="4" creationId="{C550CE93-0667-4C03-BB84-3BAF31392106}"/>
          </ac:spMkLst>
        </pc:spChg>
        <pc:spChg chg="add del mod">
          <ac:chgData name="Tine Sørensen" userId="9b1e08e88195d2a0" providerId="LiveId" clId="{9551413C-A02D-44FB-8814-CC47959D6EE1}" dt="2021-02-25T14:13:26" v="67038" actId="478"/>
          <ac:spMkLst>
            <pc:docMk/>
            <pc:sldMk cId="1879423849" sldId="259"/>
            <ac:spMk id="5" creationId="{93781C5F-6B90-408E-88F4-79E0D5BE4A59}"/>
          </ac:spMkLst>
        </pc:spChg>
        <pc:spChg chg="add del mod">
          <ac:chgData name="Tine Sørensen" userId="9b1e08e88195d2a0" providerId="LiveId" clId="{9551413C-A02D-44FB-8814-CC47959D6EE1}" dt="2021-02-21T13:23:31.094" v="42035" actId="478"/>
          <ac:spMkLst>
            <pc:docMk/>
            <pc:sldMk cId="1879423849" sldId="259"/>
            <ac:spMk id="5" creationId="{AF4DE887-E065-4D8B-BE82-FCA98B8F712C}"/>
          </ac:spMkLst>
        </pc:spChg>
        <pc:spChg chg="add del mod">
          <ac:chgData name="Tine Sørensen" userId="9b1e08e88195d2a0" providerId="LiveId" clId="{9551413C-A02D-44FB-8814-CC47959D6EE1}" dt="2021-02-25T14:15:19.456" v="67078" actId="115"/>
          <ac:spMkLst>
            <pc:docMk/>
            <pc:sldMk cId="1879423849" sldId="259"/>
            <ac:spMk id="6" creationId="{D5BFBA84-15ED-4EE6-ABCE-9E4A0B6BC735}"/>
          </ac:spMkLst>
        </pc:spChg>
        <pc:spChg chg="add mod">
          <ac:chgData name="Tine Sørensen" userId="9b1e08e88195d2a0" providerId="LiveId" clId="{9551413C-A02D-44FB-8814-CC47959D6EE1}" dt="2021-02-24T08:37:00.301" v="57029" actId="20577"/>
          <ac:spMkLst>
            <pc:docMk/>
            <pc:sldMk cId="1879423849" sldId="259"/>
            <ac:spMk id="7" creationId="{99E0F71F-500E-47B2-AC23-BDB6A5249CD0}"/>
          </ac:spMkLst>
        </pc:spChg>
        <pc:inkChg chg="add del">
          <ac:chgData name="Tine Sørensen" userId="9b1e08e88195d2a0" providerId="LiveId" clId="{9551413C-A02D-44FB-8814-CC47959D6EE1}" dt="2021-02-24T09:22:17.863" v="57697" actId="9405"/>
          <ac:inkMkLst>
            <pc:docMk/>
            <pc:sldMk cId="1879423849" sldId="259"/>
            <ac:inkMk id="3" creationId="{E8E440B0-64CF-4780-9403-E7CD1D95E257}"/>
          </ac:inkMkLst>
        </pc:inkChg>
        <pc:inkChg chg="add del">
          <ac:chgData name="Tine Sørensen" userId="9b1e08e88195d2a0" providerId="LiveId" clId="{9551413C-A02D-44FB-8814-CC47959D6EE1}" dt="2021-02-24T09:23:03.889" v="57708" actId="9405"/>
          <ac:inkMkLst>
            <pc:docMk/>
            <pc:sldMk cId="1879423849" sldId="259"/>
            <ac:inkMk id="5" creationId="{D56A9EC7-AC98-4D74-A8E8-894AAE429B17}"/>
          </ac:inkMkLst>
        </pc:inkChg>
        <pc:inkChg chg="add del mod">
          <ac:chgData name="Tine Sørensen" userId="9b1e08e88195d2a0" providerId="LiveId" clId="{9551413C-A02D-44FB-8814-CC47959D6EE1}" dt="2021-02-25T14:13:30.439" v="67039" actId="478"/>
          <ac:inkMkLst>
            <pc:docMk/>
            <pc:sldMk cId="1879423849" sldId="259"/>
            <ac:inkMk id="8" creationId="{1A3813D0-2A66-466E-8406-206441BA82AE}"/>
          </ac:inkMkLst>
        </pc:inkChg>
        <pc:inkChg chg="add del mod">
          <ac:chgData name="Tine Sørensen" userId="9b1e08e88195d2a0" providerId="LiveId" clId="{9551413C-A02D-44FB-8814-CC47959D6EE1}" dt="2021-02-24T09:22:23.075" v="57698" actId="478"/>
          <ac:inkMkLst>
            <pc:docMk/>
            <pc:sldMk cId="1879423849" sldId="259"/>
            <ac:inkMk id="9" creationId="{F562A837-C12F-4CA7-8BD6-7A661E40E089}"/>
          </ac:inkMkLst>
        </pc:inkChg>
        <pc:inkChg chg="add del mod">
          <ac:chgData name="Tine Sørensen" userId="9b1e08e88195d2a0" providerId="LiveId" clId="{9551413C-A02D-44FB-8814-CC47959D6EE1}" dt="2021-02-24T09:22:49.063" v="57706" actId="478"/>
          <ac:inkMkLst>
            <pc:docMk/>
            <pc:sldMk cId="1879423849" sldId="259"/>
            <ac:inkMk id="10" creationId="{3B21CA8E-1A1F-445E-968C-76395A0D598E}"/>
          </ac:inkMkLst>
        </pc:inkChg>
        <pc:inkChg chg="add del mod">
          <ac:chgData name="Tine Sørensen" userId="9b1e08e88195d2a0" providerId="LiveId" clId="{9551413C-A02D-44FB-8814-CC47959D6EE1}" dt="2021-02-25T14:13:44.798" v="67043" actId="478"/>
          <ac:inkMkLst>
            <pc:docMk/>
            <pc:sldMk cId="1879423849" sldId="259"/>
            <ac:inkMk id="11" creationId="{8E97DDAC-8ECB-4D18-B7FA-E8C89B2A217A}"/>
          </ac:inkMkLst>
        </pc:inkChg>
      </pc:sldChg>
      <pc:sldChg chg="new del">
        <pc:chgData name="Tine Sørensen" userId="9b1e08e88195d2a0" providerId="LiveId" clId="{9551413C-A02D-44FB-8814-CC47959D6EE1}" dt="2021-02-08T12:45:27.452" v="66" actId="47"/>
        <pc:sldMkLst>
          <pc:docMk/>
          <pc:sldMk cId="2990720227" sldId="260"/>
        </pc:sldMkLst>
      </pc:sldChg>
      <pc:sldChg chg="new del">
        <pc:chgData name="Tine Sørensen" userId="9b1e08e88195d2a0" providerId="LiveId" clId="{9551413C-A02D-44FB-8814-CC47959D6EE1}" dt="2021-02-08T12:45:26.928" v="65" actId="47"/>
        <pc:sldMkLst>
          <pc:docMk/>
          <pc:sldMk cId="3081952778" sldId="261"/>
        </pc:sldMkLst>
      </pc:sldChg>
      <pc:sldChg chg="new del">
        <pc:chgData name="Tine Sørensen" userId="9b1e08e88195d2a0" providerId="LiveId" clId="{9551413C-A02D-44FB-8814-CC47959D6EE1}" dt="2021-02-08T12:45:26.524" v="64" actId="47"/>
        <pc:sldMkLst>
          <pc:docMk/>
          <pc:sldMk cId="2109561258" sldId="262"/>
        </pc:sldMkLst>
      </pc:sldChg>
      <pc:sldChg chg="new del">
        <pc:chgData name="Tine Sørensen" userId="9b1e08e88195d2a0" providerId="LiveId" clId="{9551413C-A02D-44FB-8814-CC47959D6EE1}" dt="2021-02-08T12:45:26.369" v="63" actId="47"/>
        <pc:sldMkLst>
          <pc:docMk/>
          <pc:sldMk cId="251901963" sldId="263"/>
        </pc:sldMkLst>
      </pc:sldChg>
      <pc:sldChg chg="new del">
        <pc:chgData name="Tine Sørensen" userId="9b1e08e88195d2a0" providerId="LiveId" clId="{9551413C-A02D-44FB-8814-CC47959D6EE1}" dt="2021-02-08T12:45:26.222" v="62" actId="47"/>
        <pc:sldMkLst>
          <pc:docMk/>
          <pc:sldMk cId="539405541" sldId="264"/>
        </pc:sldMkLst>
      </pc:sldChg>
      <pc:sldChg chg="new del">
        <pc:chgData name="Tine Sørensen" userId="9b1e08e88195d2a0" providerId="LiveId" clId="{9551413C-A02D-44FB-8814-CC47959D6EE1}" dt="2021-02-08T12:45:26.077" v="61" actId="47"/>
        <pc:sldMkLst>
          <pc:docMk/>
          <pc:sldMk cId="1784186211" sldId="265"/>
        </pc:sldMkLst>
      </pc:sldChg>
      <pc:sldChg chg="new del">
        <pc:chgData name="Tine Sørensen" userId="9b1e08e88195d2a0" providerId="LiveId" clId="{9551413C-A02D-44FB-8814-CC47959D6EE1}" dt="2021-02-08T12:45:25.911" v="60" actId="47"/>
        <pc:sldMkLst>
          <pc:docMk/>
          <pc:sldMk cId="1814164947" sldId="266"/>
        </pc:sldMkLst>
      </pc:sldChg>
      <pc:sldChg chg="new del">
        <pc:chgData name="Tine Sørensen" userId="9b1e08e88195d2a0" providerId="LiveId" clId="{9551413C-A02D-44FB-8814-CC47959D6EE1}" dt="2021-02-08T12:45:25.770" v="59" actId="47"/>
        <pc:sldMkLst>
          <pc:docMk/>
          <pc:sldMk cId="3700989327" sldId="267"/>
        </pc:sldMkLst>
      </pc:sldChg>
      <pc:sldChg chg="new del">
        <pc:chgData name="Tine Sørensen" userId="9b1e08e88195d2a0" providerId="LiveId" clId="{9551413C-A02D-44FB-8814-CC47959D6EE1}" dt="2021-02-08T12:45:25.581" v="58" actId="47"/>
        <pc:sldMkLst>
          <pc:docMk/>
          <pc:sldMk cId="2180426829" sldId="268"/>
        </pc:sldMkLst>
      </pc:sldChg>
      <pc:sldChg chg="new del">
        <pc:chgData name="Tine Sørensen" userId="9b1e08e88195d2a0" providerId="LiveId" clId="{9551413C-A02D-44FB-8814-CC47959D6EE1}" dt="2021-02-08T12:45:25.306" v="57" actId="47"/>
        <pc:sldMkLst>
          <pc:docMk/>
          <pc:sldMk cId="3377715271" sldId="269"/>
        </pc:sldMkLst>
      </pc:sldChg>
      <pc:sldChg chg="new del">
        <pc:chgData name="Tine Sørensen" userId="9b1e08e88195d2a0" providerId="LiveId" clId="{9551413C-A02D-44FB-8814-CC47959D6EE1}" dt="2021-02-08T12:45:24.732" v="56" actId="47"/>
        <pc:sldMkLst>
          <pc:docMk/>
          <pc:sldMk cId="1555458118" sldId="270"/>
        </pc:sldMkLst>
      </pc:sldChg>
      <pc:sldChg chg="addSp delSp modSp new mod setBg modClrScheme chgLayout modNotesTx">
        <pc:chgData name="Tine Sørensen" userId="9b1e08e88195d2a0" providerId="LiveId" clId="{9551413C-A02D-44FB-8814-CC47959D6EE1}" dt="2021-02-25T08:41:45.913" v="66675" actId="20577"/>
        <pc:sldMkLst>
          <pc:docMk/>
          <pc:sldMk cId="3391543810" sldId="271"/>
        </pc:sldMkLst>
        <pc:spChg chg="add mod">
          <ac:chgData name="Tine Sørensen" userId="9b1e08e88195d2a0" providerId="LiveId" clId="{9551413C-A02D-44FB-8814-CC47959D6EE1}" dt="2021-02-08T13:33:21.766" v="797" actId="207"/>
          <ac:spMkLst>
            <pc:docMk/>
            <pc:sldMk cId="3391543810" sldId="271"/>
            <ac:spMk id="2" creationId="{C967D146-566A-4C03-94AE-493BCFA9FA12}"/>
          </ac:spMkLst>
        </pc:spChg>
        <pc:spChg chg="add del mod">
          <ac:chgData name="Tine Sørensen" userId="9b1e08e88195d2a0" providerId="LiveId" clId="{9551413C-A02D-44FB-8814-CC47959D6EE1}" dt="2021-02-12T08:34:22.998" v="18069" actId="478"/>
          <ac:spMkLst>
            <pc:docMk/>
            <pc:sldMk cId="3391543810" sldId="271"/>
            <ac:spMk id="3" creationId="{13F2C5D3-469A-499D-8EBA-3263E4C32B62}"/>
          </ac:spMkLst>
        </pc:spChg>
        <pc:spChg chg="add mod">
          <ac:chgData name="Tine Sørensen" userId="9b1e08e88195d2a0" providerId="LiveId" clId="{9551413C-A02D-44FB-8814-CC47959D6EE1}" dt="2021-02-20T16:29:03.218" v="41994" actId="20577"/>
          <ac:spMkLst>
            <pc:docMk/>
            <pc:sldMk cId="3391543810" sldId="271"/>
            <ac:spMk id="4" creationId="{B4A25120-6C29-4D93-8409-38115BD961AB}"/>
          </ac:spMkLst>
        </pc:spChg>
        <pc:spChg chg="add mod">
          <ac:chgData name="Tine Sørensen" userId="9b1e08e88195d2a0" providerId="LiveId" clId="{9551413C-A02D-44FB-8814-CC47959D6EE1}" dt="2021-02-24T19:59:13.381" v="65863" actId="20577"/>
          <ac:spMkLst>
            <pc:docMk/>
            <pc:sldMk cId="3391543810" sldId="271"/>
            <ac:spMk id="5" creationId="{68C2D788-2F32-4F4D-978D-0E0AF4D34CFA}"/>
          </ac:spMkLst>
        </pc:spChg>
        <pc:spChg chg="add mod">
          <ac:chgData name="Tine Sørensen" userId="9b1e08e88195d2a0" providerId="LiveId" clId="{9551413C-A02D-44FB-8814-CC47959D6EE1}" dt="2021-02-25T08:41:45.913" v="66675" actId="20577"/>
          <ac:spMkLst>
            <pc:docMk/>
            <pc:sldMk cId="3391543810" sldId="271"/>
            <ac:spMk id="8" creationId="{02DD47E8-2A50-4D00-A3F1-CAC231775319}"/>
          </ac:spMkLst>
        </pc:spChg>
        <pc:picChg chg="add del mod">
          <ac:chgData name="Tine Sørensen" userId="9b1e08e88195d2a0" providerId="LiveId" clId="{9551413C-A02D-44FB-8814-CC47959D6EE1}" dt="2021-02-24T20:56:35.625" v="65910" actId="478"/>
          <ac:picMkLst>
            <pc:docMk/>
            <pc:sldMk cId="3391543810" sldId="271"/>
            <ac:picMk id="6" creationId="{C96BC0B3-A608-46B4-8762-AEB12165A911}"/>
          </ac:picMkLst>
        </pc:picChg>
        <pc:picChg chg="add del mod">
          <ac:chgData name="Tine Sørensen" userId="9b1e08e88195d2a0" providerId="LiveId" clId="{9551413C-A02D-44FB-8814-CC47959D6EE1}" dt="2021-02-24T20:57:32.875" v="65932" actId="478"/>
          <ac:picMkLst>
            <pc:docMk/>
            <pc:sldMk cId="3391543810" sldId="271"/>
            <ac:picMk id="7" creationId="{E86D742F-D09A-4DF9-AD89-268D01525E8C}"/>
          </ac:picMkLst>
        </pc:picChg>
      </pc:sldChg>
      <pc:sldChg chg="addSp delSp modSp new mod setBg modClrScheme chgLayout">
        <pc:chgData name="Tine Sørensen" userId="9b1e08e88195d2a0" providerId="LiveId" clId="{9551413C-A02D-44FB-8814-CC47959D6EE1}" dt="2021-02-24T19:34:36.385" v="65607" actId="1076"/>
        <pc:sldMkLst>
          <pc:docMk/>
          <pc:sldMk cId="599530029" sldId="272"/>
        </pc:sldMkLst>
        <pc:spChg chg="add mod">
          <ac:chgData name="Tine Sørensen" userId="9b1e08e88195d2a0" providerId="LiveId" clId="{9551413C-A02D-44FB-8814-CC47959D6EE1}" dt="2021-02-08T13:30:10.352" v="705" actId="6549"/>
          <ac:spMkLst>
            <pc:docMk/>
            <pc:sldMk cId="599530029" sldId="272"/>
            <ac:spMk id="2" creationId="{F57EC3F4-A2DB-46A3-B88F-6B61C4C4A507}"/>
          </ac:spMkLst>
        </pc:spChg>
        <pc:spChg chg="add del mod">
          <ac:chgData name="Tine Sørensen" userId="9b1e08e88195d2a0" providerId="LiveId" clId="{9551413C-A02D-44FB-8814-CC47959D6EE1}" dt="2021-02-20T12:44:53.917" v="38159" actId="478"/>
          <ac:spMkLst>
            <pc:docMk/>
            <pc:sldMk cId="599530029" sldId="272"/>
            <ac:spMk id="3" creationId="{F3454770-A6D7-447D-8E80-74B9BFE6D9CC}"/>
          </ac:spMkLst>
        </pc:spChg>
        <pc:spChg chg="add mod">
          <ac:chgData name="Tine Sørensen" userId="9b1e08e88195d2a0" providerId="LiveId" clId="{9551413C-A02D-44FB-8814-CC47959D6EE1}" dt="2021-02-24T19:27:08.692" v="65599" actId="14100"/>
          <ac:spMkLst>
            <pc:docMk/>
            <pc:sldMk cId="599530029" sldId="272"/>
            <ac:spMk id="4" creationId="{54107DC6-9E99-46E0-9ED2-FCBD227111F6}"/>
          </ac:spMkLst>
        </pc:spChg>
        <pc:spChg chg="add mod">
          <ac:chgData name="Tine Sørensen" userId="9b1e08e88195d2a0" providerId="LiveId" clId="{9551413C-A02D-44FB-8814-CC47959D6EE1}" dt="2021-02-24T19:34:36.385" v="65607" actId="1076"/>
          <ac:spMkLst>
            <pc:docMk/>
            <pc:sldMk cId="599530029" sldId="272"/>
            <ac:spMk id="5" creationId="{3004BAE6-FF75-4CCA-B0DA-5A3E0F479009}"/>
          </ac:spMkLst>
        </pc:spChg>
      </pc:sldChg>
      <pc:sldChg chg="modSp add del mod ord">
        <pc:chgData name="Tine Sørensen" userId="9b1e08e88195d2a0" providerId="LiveId" clId="{9551413C-A02D-44FB-8814-CC47959D6EE1}" dt="2021-02-08T13:30:23.538" v="709" actId="2696"/>
        <pc:sldMkLst>
          <pc:docMk/>
          <pc:sldMk cId="2853055710" sldId="273"/>
        </pc:sldMkLst>
        <pc:spChg chg="mod">
          <ac:chgData name="Tine Sørensen" userId="9b1e08e88195d2a0" providerId="LiveId" clId="{9551413C-A02D-44FB-8814-CC47959D6EE1}" dt="2021-02-08T13:21:51.216" v="421" actId="255"/>
          <ac:spMkLst>
            <pc:docMk/>
            <pc:sldMk cId="2853055710" sldId="273"/>
            <ac:spMk id="6" creationId="{8F96FF50-69E8-409F-AC99-69F62F77BC3C}"/>
          </ac:spMkLst>
        </pc:spChg>
      </pc:sldChg>
      <pc:sldChg chg="new del">
        <pc:chgData name="Tine Sørensen" userId="9b1e08e88195d2a0" providerId="LiveId" clId="{9551413C-A02D-44FB-8814-CC47959D6EE1}" dt="2021-02-08T13:18:04.453" v="256" actId="680"/>
        <pc:sldMkLst>
          <pc:docMk/>
          <pc:sldMk cId="1900184027" sldId="274"/>
        </pc:sldMkLst>
      </pc:sldChg>
      <pc:sldChg chg="add del">
        <pc:chgData name="Tine Sørensen" userId="9b1e08e88195d2a0" providerId="LiveId" clId="{9551413C-A02D-44FB-8814-CC47959D6EE1}" dt="2021-02-08T13:18:00.023" v="253" actId="47"/>
        <pc:sldMkLst>
          <pc:docMk/>
          <pc:sldMk cId="2046214695" sldId="274"/>
        </pc:sldMkLst>
      </pc:sldChg>
      <pc:sldChg chg="addSp delSp modSp add mod modNotesTx">
        <pc:chgData name="Tine Sørensen" userId="9b1e08e88195d2a0" providerId="LiveId" clId="{9551413C-A02D-44FB-8814-CC47959D6EE1}" dt="2021-02-24T21:01:10.066" v="66267" actId="20577"/>
        <pc:sldMkLst>
          <pc:docMk/>
          <pc:sldMk cId="3985085722" sldId="274"/>
        </pc:sldMkLst>
        <pc:spChg chg="mod">
          <ac:chgData name="Tine Sørensen" userId="9b1e08e88195d2a0" providerId="LiveId" clId="{9551413C-A02D-44FB-8814-CC47959D6EE1}" dt="2021-02-08T13:31:09.153" v="720" actId="122"/>
          <ac:spMkLst>
            <pc:docMk/>
            <pc:sldMk cId="3985085722" sldId="274"/>
            <ac:spMk id="2" creationId="{C967D146-566A-4C03-94AE-493BCFA9FA12}"/>
          </ac:spMkLst>
        </pc:spChg>
        <pc:spChg chg="del">
          <ac:chgData name="Tine Sørensen" userId="9b1e08e88195d2a0" providerId="LiveId" clId="{9551413C-A02D-44FB-8814-CC47959D6EE1}" dt="2021-02-22T06:37:54.462" v="44142" actId="478"/>
          <ac:spMkLst>
            <pc:docMk/>
            <pc:sldMk cId="3985085722" sldId="274"/>
            <ac:spMk id="3" creationId="{13F2C5D3-469A-499D-8EBA-3263E4C32B62}"/>
          </ac:spMkLst>
        </pc:spChg>
        <pc:spChg chg="mod">
          <ac:chgData name="Tine Sørensen" userId="9b1e08e88195d2a0" providerId="LiveId" clId="{9551413C-A02D-44FB-8814-CC47959D6EE1}" dt="2021-02-24T19:59:33.666" v="65871" actId="1076"/>
          <ac:spMkLst>
            <pc:docMk/>
            <pc:sldMk cId="3985085722" sldId="274"/>
            <ac:spMk id="4" creationId="{B4A25120-6C29-4D93-8409-38115BD961AB}"/>
          </ac:spMkLst>
        </pc:spChg>
        <pc:spChg chg="add mod">
          <ac:chgData name="Tine Sørensen" userId="9b1e08e88195d2a0" providerId="LiveId" clId="{9551413C-A02D-44FB-8814-CC47959D6EE1}" dt="2021-02-24T21:01:10.066" v="66267" actId="20577"/>
          <ac:spMkLst>
            <pc:docMk/>
            <pc:sldMk cId="3985085722" sldId="274"/>
            <ac:spMk id="5" creationId="{1F633876-168C-447E-AF89-4DAA6076CADA}"/>
          </ac:spMkLst>
        </pc:spChg>
      </pc:sldChg>
      <pc:sldChg chg="add del">
        <pc:chgData name="Tine Sørensen" userId="9b1e08e88195d2a0" providerId="LiveId" clId="{9551413C-A02D-44FB-8814-CC47959D6EE1}" dt="2021-02-08T13:18:00.941" v="254" actId="47"/>
        <pc:sldMkLst>
          <pc:docMk/>
          <pc:sldMk cId="1924707161" sldId="275"/>
        </pc:sldMkLst>
      </pc:sldChg>
      <pc:sldChg chg="addSp delSp modSp add mod modNotesTx">
        <pc:chgData name="Tine Sørensen" userId="9b1e08e88195d2a0" providerId="LiveId" clId="{9551413C-A02D-44FB-8814-CC47959D6EE1}" dt="2021-02-25T11:25:33.319" v="66880" actId="20577"/>
        <pc:sldMkLst>
          <pc:docMk/>
          <pc:sldMk cId="2612519146" sldId="275"/>
        </pc:sldMkLst>
        <pc:spChg chg="mod">
          <ac:chgData name="Tine Sørensen" userId="9b1e08e88195d2a0" providerId="LiveId" clId="{9551413C-A02D-44FB-8814-CC47959D6EE1}" dt="2021-02-08T13:34:36.779" v="970" actId="207"/>
          <ac:spMkLst>
            <pc:docMk/>
            <pc:sldMk cId="2612519146" sldId="275"/>
            <ac:spMk id="2" creationId="{C967D146-566A-4C03-94AE-493BCFA9FA12}"/>
          </ac:spMkLst>
        </pc:spChg>
        <pc:spChg chg="del">
          <ac:chgData name="Tine Sørensen" userId="9b1e08e88195d2a0" providerId="LiveId" clId="{9551413C-A02D-44FB-8814-CC47959D6EE1}" dt="2021-02-12T08:35:11.516" v="18075" actId="478"/>
          <ac:spMkLst>
            <pc:docMk/>
            <pc:sldMk cId="2612519146" sldId="275"/>
            <ac:spMk id="3" creationId="{13F2C5D3-469A-499D-8EBA-3263E4C32B62}"/>
          </ac:spMkLst>
        </pc:spChg>
        <pc:spChg chg="mod">
          <ac:chgData name="Tine Sørensen" userId="9b1e08e88195d2a0" providerId="LiveId" clId="{9551413C-A02D-44FB-8814-CC47959D6EE1}" dt="2021-02-25T11:25:33.319" v="66880" actId="20577"/>
          <ac:spMkLst>
            <pc:docMk/>
            <pc:sldMk cId="2612519146" sldId="275"/>
            <ac:spMk id="4" creationId="{B4A25120-6C29-4D93-8409-38115BD961AB}"/>
          </ac:spMkLst>
        </pc:spChg>
        <pc:spChg chg="add mod">
          <ac:chgData name="Tine Sørensen" userId="9b1e08e88195d2a0" providerId="LiveId" clId="{9551413C-A02D-44FB-8814-CC47959D6EE1}" dt="2021-02-24T21:01:05.923" v="66265" actId="20577"/>
          <ac:spMkLst>
            <pc:docMk/>
            <pc:sldMk cId="2612519146" sldId="275"/>
            <ac:spMk id="5" creationId="{C7893C47-4A3A-45A7-84DF-CE1F768515E7}"/>
          </ac:spMkLst>
        </pc:spChg>
      </pc:sldChg>
      <pc:sldChg chg="addSp delSp modSp add mod ord delAnim modAnim modNotesTx">
        <pc:chgData name="Tine Sørensen" userId="9b1e08e88195d2a0" providerId="LiveId" clId="{9551413C-A02D-44FB-8814-CC47959D6EE1}" dt="2021-02-25T14:11:46.457" v="67024" actId="478"/>
        <pc:sldMkLst>
          <pc:docMk/>
          <pc:sldMk cId="260840862" sldId="276"/>
        </pc:sldMkLst>
        <pc:spChg chg="mod">
          <ac:chgData name="Tine Sørensen" userId="9b1e08e88195d2a0" providerId="LiveId" clId="{9551413C-A02D-44FB-8814-CC47959D6EE1}" dt="2021-02-09T12:26:27.766" v="1906" actId="20577"/>
          <ac:spMkLst>
            <pc:docMk/>
            <pc:sldMk cId="260840862" sldId="276"/>
            <ac:spMk id="2" creationId="{C967D146-566A-4C03-94AE-493BCFA9FA12}"/>
          </ac:spMkLst>
        </pc:spChg>
        <pc:spChg chg="add del">
          <ac:chgData name="Tine Sørensen" userId="9b1e08e88195d2a0" providerId="LiveId" clId="{9551413C-A02D-44FB-8814-CC47959D6EE1}" dt="2021-02-08T13:39:27.225" v="1352" actId="931"/>
          <ac:spMkLst>
            <pc:docMk/>
            <pc:sldMk cId="260840862" sldId="276"/>
            <ac:spMk id="3" creationId="{13F2C5D3-469A-499D-8EBA-3263E4C32B62}"/>
          </ac:spMkLst>
        </pc:spChg>
        <pc:spChg chg="mod">
          <ac:chgData name="Tine Sørensen" userId="9b1e08e88195d2a0" providerId="LiveId" clId="{9551413C-A02D-44FB-8814-CC47959D6EE1}" dt="2021-02-23T22:22:38.884" v="56567" actId="1076"/>
          <ac:spMkLst>
            <pc:docMk/>
            <pc:sldMk cId="260840862" sldId="276"/>
            <ac:spMk id="4" creationId="{B4A25120-6C29-4D93-8409-38115BD961AB}"/>
          </ac:spMkLst>
        </pc:spChg>
        <pc:spChg chg="add mod">
          <ac:chgData name="Tine Sørensen" userId="9b1e08e88195d2a0" providerId="LiveId" clId="{9551413C-A02D-44FB-8814-CC47959D6EE1}" dt="2021-02-23T14:38:19.834" v="48932" actId="20577"/>
          <ac:spMkLst>
            <pc:docMk/>
            <pc:sldMk cId="260840862" sldId="276"/>
            <ac:spMk id="5" creationId="{9C20F573-27AB-4534-BB16-F9836F939F85}"/>
          </ac:spMkLst>
        </pc:spChg>
        <pc:spChg chg="add del mod">
          <ac:chgData name="Tine Sørensen" userId="9b1e08e88195d2a0" providerId="LiveId" clId="{9551413C-A02D-44FB-8814-CC47959D6EE1}" dt="2021-02-08T13:39:11.278" v="1346" actId="478"/>
          <ac:spMkLst>
            <pc:docMk/>
            <pc:sldMk cId="260840862" sldId="276"/>
            <ac:spMk id="8" creationId="{39F17F52-CFBF-4ADF-9939-4CE10A3F8F7D}"/>
          </ac:spMkLst>
        </pc:spChg>
        <pc:spChg chg="add del mod">
          <ac:chgData name="Tine Sørensen" userId="9b1e08e88195d2a0" providerId="LiveId" clId="{9551413C-A02D-44FB-8814-CC47959D6EE1}" dt="2021-02-08T13:45:27.238" v="1359" actId="931"/>
          <ac:spMkLst>
            <pc:docMk/>
            <pc:sldMk cId="260840862" sldId="276"/>
            <ac:spMk id="12" creationId="{2D5B73F3-EDBA-4939-9D44-B0B7CEB3DED9}"/>
          </ac:spMkLst>
        </pc:spChg>
        <pc:spChg chg="add del mod">
          <ac:chgData name="Tine Sørensen" userId="9b1e08e88195d2a0" providerId="LiveId" clId="{9551413C-A02D-44FB-8814-CC47959D6EE1}" dt="2021-02-08T14:27:46.792" v="1561" actId="478"/>
          <ac:spMkLst>
            <pc:docMk/>
            <pc:sldMk cId="260840862" sldId="276"/>
            <ac:spMk id="16" creationId="{E349647D-C9A0-40CF-B3FD-0D4791C4580F}"/>
          </ac:spMkLst>
        </pc:spChg>
        <pc:spChg chg="add del mod">
          <ac:chgData name="Tine Sørensen" userId="9b1e08e88195d2a0" providerId="LiveId" clId="{9551413C-A02D-44FB-8814-CC47959D6EE1}" dt="2021-02-09T12:26:21.757" v="1898" actId="478"/>
          <ac:spMkLst>
            <pc:docMk/>
            <pc:sldMk cId="260840862" sldId="276"/>
            <ac:spMk id="17" creationId="{D24EC736-6A81-4B04-853D-08D63AC5B269}"/>
          </ac:spMkLst>
        </pc:spChg>
        <pc:picChg chg="add del mod">
          <ac:chgData name="Tine Sørensen" userId="9b1e08e88195d2a0" providerId="LiveId" clId="{9551413C-A02D-44FB-8814-CC47959D6EE1}" dt="2021-02-08T13:39:15.034" v="1348" actId="931"/>
          <ac:picMkLst>
            <pc:docMk/>
            <pc:sldMk cId="260840862" sldId="276"/>
            <ac:picMk id="6" creationId="{2A2803D2-299B-4333-9E53-5EB212843D56}"/>
          </ac:picMkLst>
        </pc:picChg>
        <pc:picChg chg="add del mod">
          <ac:chgData name="Tine Sørensen" userId="9b1e08e88195d2a0" providerId="LiveId" clId="{9551413C-A02D-44FB-8814-CC47959D6EE1}" dt="2021-02-23T15:18:43.713" v="48957" actId="478"/>
          <ac:picMkLst>
            <pc:docMk/>
            <pc:sldMk cId="260840862" sldId="276"/>
            <ac:picMk id="6" creationId="{7A5B8066-3E9C-4F23-AC98-1C236DA08363}"/>
          </ac:picMkLst>
        </pc:picChg>
        <pc:picChg chg="add del mod">
          <ac:chgData name="Tine Sørensen" userId="9b1e08e88195d2a0" providerId="LiveId" clId="{9551413C-A02D-44FB-8814-CC47959D6EE1}" dt="2021-02-25T14:11:46.457" v="67024" actId="478"/>
          <ac:picMkLst>
            <pc:docMk/>
            <pc:sldMk cId="260840862" sldId="276"/>
            <ac:picMk id="8" creationId="{7ED4383E-F065-464B-815A-955168726BC5}"/>
          </ac:picMkLst>
        </pc:picChg>
        <pc:picChg chg="add del mod modCrop">
          <ac:chgData name="Tine Sørensen" userId="9b1e08e88195d2a0" providerId="LiveId" clId="{9551413C-A02D-44FB-8814-CC47959D6EE1}" dt="2021-02-08T13:40:02.569" v="1356" actId="478"/>
          <ac:picMkLst>
            <pc:docMk/>
            <pc:sldMk cId="260840862" sldId="276"/>
            <ac:picMk id="10" creationId="{6FB37A09-7697-4C9F-80B2-7313F4AD3B31}"/>
          </ac:picMkLst>
        </pc:picChg>
        <pc:picChg chg="add del mod modCrop">
          <ac:chgData name="Tine Sørensen" userId="9b1e08e88195d2a0" providerId="LiveId" clId="{9551413C-A02D-44FB-8814-CC47959D6EE1}" dt="2021-02-08T14:18:54.182" v="1552" actId="478"/>
          <ac:picMkLst>
            <pc:docMk/>
            <pc:sldMk cId="260840862" sldId="276"/>
            <ac:picMk id="14" creationId="{2C587011-AD90-4D49-BEEB-FED5C3418CF2}"/>
          </ac:picMkLst>
        </pc:picChg>
      </pc:sldChg>
      <pc:sldChg chg="add del ord">
        <pc:chgData name="Tine Sørensen" userId="9b1e08e88195d2a0" providerId="LiveId" clId="{9551413C-A02D-44FB-8814-CC47959D6EE1}" dt="2021-02-10T13:08:52.666" v="9146" actId="47"/>
        <pc:sldMkLst>
          <pc:docMk/>
          <pc:sldMk cId="3993908422" sldId="277"/>
        </pc:sldMkLst>
      </pc:sldChg>
      <pc:sldChg chg="add del ord">
        <pc:chgData name="Tine Sørensen" userId="9b1e08e88195d2a0" providerId="LiveId" clId="{9551413C-A02D-44FB-8814-CC47959D6EE1}" dt="2021-02-10T13:09:02.959" v="9150" actId="47"/>
        <pc:sldMkLst>
          <pc:docMk/>
          <pc:sldMk cId="456260629" sldId="278"/>
        </pc:sldMkLst>
      </pc:sldChg>
      <pc:sldChg chg="add del ord">
        <pc:chgData name="Tine Sørensen" userId="9b1e08e88195d2a0" providerId="LiveId" clId="{9551413C-A02D-44FB-8814-CC47959D6EE1}" dt="2021-02-10T13:09:11.944" v="9154" actId="47"/>
        <pc:sldMkLst>
          <pc:docMk/>
          <pc:sldMk cId="2073754285" sldId="279"/>
        </pc:sldMkLst>
      </pc:sldChg>
      <pc:sldChg chg="add del ord modNotesTx">
        <pc:chgData name="Tine Sørensen" userId="9b1e08e88195d2a0" providerId="LiveId" clId="{9551413C-A02D-44FB-8814-CC47959D6EE1}" dt="2021-02-10T13:09:18.359" v="9158" actId="47"/>
        <pc:sldMkLst>
          <pc:docMk/>
          <pc:sldMk cId="3858670529" sldId="280"/>
        </pc:sldMkLst>
      </pc:sldChg>
      <pc:sldChg chg="add del ord modNotesTx">
        <pc:chgData name="Tine Sørensen" userId="9b1e08e88195d2a0" providerId="LiveId" clId="{9551413C-A02D-44FB-8814-CC47959D6EE1}" dt="2021-02-10T13:08:38.668" v="9142" actId="47"/>
        <pc:sldMkLst>
          <pc:docMk/>
          <pc:sldMk cId="2869423370" sldId="281"/>
        </pc:sldMkLst>
      </pc:sldChg>
      <pc:sldChg chg="addSp delSp modSp add del mod ord modShow modNotesTx">
        <pc:chgData name="Tine Sørensen" userId="9b1e08e88195d2a0" providerId="LiveId" clId="{9551413C-A02D-44FB-8814-CC47959D6EE1}" dt="2021-02-25T08:49:26.847" v="66787" actId="2696"/>
        <pc:sldMkLst>
          <pc:docMk/>
          <pc:sldMk cId="2729989075" sldId="282"/>
        </pc:sldMkLst>
        <pc:spChg chg="mod">
          <ac:chgData name="Tine Sørensen" userId="9b1e08e88195d2a0" providerId="LiveId" clId="{9551413C-A02D-44FB-8814-CC47959D6EE1}" dt="2021-02-08T13:33:42.070" v="824" actId="207"/>
          <ac:spMkLst>
            <pc:docMk/>
            <pc:sldMk cId="2729989075" sldId="282"/>
            <ac:spMk id="2" creationId="{C967D146-566A-4C03-94AE-493BCFA9FA12}"/>
          </ac:spMkLst>
        </pc:spChg>
        <pc:spChg chg="del">
          <ac:chgData name="Tine Sørensen" userId="9b1e08e88195d2a0" providerId="LiveId" clId="{9551413C-A02D-44FB-8814-CC47959D6EE1}" dt="2021-02-12T08:34:41.905" v="18070" actId="478"/>
          <ac:spMkLst>
            <pc:docMk/>
            <pc:sldMk cId="2729989075" sldId="282"/>
            <ac:spMk id="3" creationId="{13F2C5D3-469A-499D-8EBA-3263E4C32B62}"/>
          </ac:spMkLst>
        </pc:spChg>
        <pc:spChg chg="mod">
          <ac:chgData name="Tine Sørensen" userId="9b1e08e88195d2a0" providerId="LiveId" clId="{9551413C-A02D-44FB-8814-CC47959D6EE1}" dt="2021-02-24T20:53:03.852" v="65909" actId="20577"/>
          <ac:spMkLst>
            <pc:docMk/>
            <pc:sldMk cId="2729989075" sldId="282"/>
            <ac:spMk id="4" creationId="{B4A25120-6C29-4D93-8409-38115BD961AB}"/>
          </ac:spMkLst>
        </pc:spChg>
        <pc:spChg chg="add mod">
          <ac:chgData name="Tine Sørensen" userId="9b1e08e88195d2a0" providerId="LiveId" clId="{9551413C-A02D-44FB-8814-CC47959D6EE1}" dt="2021-02-24T19:59:09.012" v="65861" actId="20577"/>
          <ac:spMkLst>
            <pc:docMk/>
            <pc:sldMk cId="2729989075" sldId="282"/>
            <ac:spMk id="5" creationId="{FBDFD974-77E2-4F9D-9756-4464158D691B}"/>
          </ac:spMkLst>
        </pc:spChg>
        <pc:picChg chg="add mod">
          <ac:chgData name="Tine Sørensen" userId="9b1e08e88195d2a0" providerId="LiveId" clId="{9551413C-A02D-44FB-8814-CC47959D6EE1}" dt="2021-02-20T15:51:05.996" v="41821" actId="1076"/>
          <ac:picMkLst>
            <pc:docMk/>
            <pc:sldMk cId="2729989075" sldId="282"/>
            <ac:picMk id="6" creationId="{AEF112BD-218B-4C96-A6A5-DD1681BDB32E}"/>
          </ac:picMkLst>
        </pc:picChg>
        <pc:inkChg chg="add">
          <ac:chgData name="Tine Sørensen" userId="9b1e08e88195d2a0" providerId="LiveId" clId="{9551413C-A02D-44FB-8814-CC47959D6EE1}" dt="2021-02-25T08:40:21.065" v="66581" actId="9405"/>
          <ac:inkMkLst>
            <pc:docMk/>
            <pc:sldMk cId="2729989075" sldId="282"/>
            <ac:inkMk id="3" creationId="{A14692F7-03B0-481A-BAF1-129D9881022A}"/>
          </ac:inkMkLst>
        </pc:inkChg>
      </pc:sldChg>
      <pc:sldChg chg="addSp modSp add del mod">
        <pc:chgData name="Tine Sørensen" userId="9b1e08e88195d2a0" providerId="LiveId" clId="{9551413C-A02D-44FB-8814-CC47959D6EE1}" dt="2021-02-18T10:29:52.803" v="38028" actId="47"/>
        <pc:sldMkLst>
          <pc:docMk/>
          <pc:sldMk cId="3875272746" sldId="283"/>
        </pc:sldMkLst>
        <pc:spChg chg="add mod">
          <ac:chgData name="Tine Sørensen" userId="9b1e08e88195d2a0" providerId="LiveId" clId="{9551413C-A02D-44FB-8814-CC47959D6EE1}" dt="2021-02-16T11:39:05.381" v="32528" actId="20577"/>
          <ac:spMkLst>
            <pc:docMk/>
            <pc:sldMk cId="3875272746" sldId="283"/>
            <ac:spMk id="5" creationId="{EEF50436-D3E1-4191-B655-45FB8F05C30A}"/>
          </ac:spMkLst>
        </pc:spChg>
      </pc:sldChg>
      <pc:sldChg chg="addSp delSp modSp add mod ord modAnim modNotesTx">
        <pc:chgData name="Tine Sørensen" userId="9b1e08e88195d2a0" providerId="LiveId" clId="{9551413C-A02D-44FB-8814-CC47959D6EE1}" dt="2021-02-23T14:26:16.550" v="48929" actId="20577"/>
        <pc:sldMkLst>
          <pc:docMk/>
          <pc:sldMk cId="2185059719" sldId="284"/>
        </pc:sldMkLst>
        <pc:spChg chg="mod">
          <ac:chgData name="Tine Sørensen" userId="9b1e08e88195d2a0" providerId="LiveId" clId="{9551413C-A02D-44FB-8814-CC47959D6EE1}" dt="2021-02-08T14:18:30.978" v="1550" actId="1076"/>
          <ac:spMkLst>
            <pc:docMk/>
            <pc:sldMk cId="2185059719" sldId="284"/>
            <ac:spMk id="2" creationId="{C967D146-566A-4C03-94AE-493BCFA9FA12}"/>
          </ac:spMkLst>
        </pc:spChg>
        <pc:spChg chg="del">
          <ac:chgData name="Tine Sørensen" userId="9b1e08e88195d2a0" providerId="LiveId" clId="{9551413C-A02D-44FB-8814-CC47959D6EE1}" dt="2021-02-08T14:15:49.888" v="1511"/>
          <ac:spMkLst>
            <pc:docMk/>
            <pc:sldMk cId="2185059719" sldId="284"/>
            <ac:spMk id="3" creationId="{13F2C5D3-469A-499D-8EBA-3263E4C32B62}"/>
          </ac:spMkLst>
        </pc:spChg>
        <pc:spChg chg="add mod">
          <ac:chgData name="Tine Sørensen" userId="9b1e08e88195d2a0" providerId="LiveId" clId="{9551413C-A02D-44FB-8814-CC47959D6EE1}" dt="2021-02-23T11:39:22.160" v="47498" actId="20577"/>
          <ac:spMkLst>
            <pc:docMk/>
            <pc:sldMk cId="2185059719" sldId="284"/>
            <ac:spMk id="4" creationId="{613C3357-9B7B-4665-9226-CFB553560B63}"/>
          </ac:spMkLst>
        </pc:spChg>
        <pc:spChg chg="del mod">
          <ac:chgData name="Tine Sørensen" userId="9b1e08e88195d2a0" providerId="LiveId" clId="{9551413C-A02D-44FB-8814-CC47959D6EE1}" dt="2021-02-08T14:16:24.396" v="1520" actId="478"/>
          <ac:spMkLst>
            <pc:docMk/>
            <pc:sldMk cId="2185059719" sldId="284"/>
            <ac:spMk id="4" creationId="{B4A25120-6C29-4D93-8409-38115BD961AB}"/>
          </ac:spMkLst>
        </pc:spChg>
        <pc:spChg chg="add mod">
          <ac:chgData name="Tine Sørensen" userId="9b1e08e88195d2a0" providerId="LiveId" clId="{9551413C-A02D-44FB-8814-CC47959D6EE1}" dt="2021-02-23T11:54:09.662" v="48044" actId="20577"/>
          <ac:spMkLst>
            <pc:docMk/>
            <pc:sldMk cId="2185059719" sldId="284"/>
            <ac:spMk id="6" creationId="{195F0012-167E-4F7A-97BB-5E2B2EF01C7B}"/>
          </ac:spMkLst>
        </pc:spChg>
        <pc:spChg chg="add del mod">
          <ac:chgData name="Tine Sørensen" userId="9b1e08e88195d2a0" providerId="LiveId" clId="{9551413C-A02D-44FB-8814-CC47959D6EE1}" dt="2021-02-08T14:16:47.210" v="1525"/>
          <ac:spMkLst>
            <pc:docMk/>
            <pc:sldMk cId="2185059719" sldId="284"/>
            <ac:spMk id="6" creationId="{52DD9644-853E-4040-9CAB-C8A7FEF18636}"/>
          </ac:spMkLst>
        </pc:spChg>
        <pc:spChg chg="add del mod">
          <ac:chgData name="Tine Sørensen" userId="9b1e08e88195d2a0" providerId="LiveId" clId="{9551413C-A02D-44FB-8814-CC47959D6EE1}" dt="2021-02-22T18:01:44.828" v="45608" actId="478"/>
          <ac:spMkLst>
            <pc:docMk/>
            <pc:sldMk cId="2185059719" sldId="284"/>
            <ac:spMk id="7" creationId="{083E083B-F942-43EA-9CF7-06BC676B6108}"/>
          </ac:spMkLst>
        </pc:spChg>
        <pc:spChg chg="add del mod">
          <ac:chgData name="Tine Sørensen" userId="9b1e08e88195d2a0" providerId="LiveId" clId="{9551413C-A02D-44FB-8814-CC47959D6EE1}" dt="2021-02-08T14:26:41.149" v="1560" actId="478"/>
          <ac:spMkLst>
            <pc:docMk/>
            <pc:sldMk cId="2185059719" sldId="284"/>
            <ac:spMk id="7" creationId="{E7A59352-24B4-4FF8-B777-18A7DFA7CF10}"/>
          </ac:spMkLst>
        </pc:spChg>
        <pc:picChg chg="add del mod modCrop">
          <ac:chgData name="Tine Sørensen" userId="9b1e08e88195d2a0" providerId="LiveId" clId="{9551413C-A02D-44FB-8814-CC47959D6EE1}" dt="2021-02-22T18:01:42.585" v="45607" actId="478"/>
          <ac:picMkLst>
            <pc:docMk/>
            <pc:sldMk cId="2185059719" sldId="284"/>
            <ac:picMk id="5" creationId="{45188D2D-21D0-4A24-BA94-DB5721D656D8}"/>
          </ac:picMkLst>
        </pc:picChg>
        <pc:picChg chg="add mod">
          <ac:chgData name="Tine Sørensen" userId="9b1e08e88195d2a0" providerId="LiveId" clId="{9551413C-A02D-44FB-8814-CC47959D6EE1}" dt="2021-02-23T12:16:13.090" v="48084" actId="1076"/>
          <ac:picMkLst>
            <pc:docMk/>
            <pc:sldMk cId="2185059719" sldId="284"/>
            <ac:picMk id="9" creationId="{0019FEFD-1B37-4E23-98E9-D3BE5A66F5AF}"/>
          </ac:picMkLst>
        </pc:picChg>
        <pc:picChg chg="add mod">
          <ac:chgData name="Tine Sørensen" userId="9b1e08e88195d2a0" providerId="LiveId" clId="{9551413C-A02D-44FB-8814-CC47959D6EE1}" dt="2021-02-23T12:22:20.349" v="48094" actId="1076"/>
          <ac:picMkLst>
            <pc:docMk/>
            <pc:sldMk cId="2185059719" sldId="284"/>
            <ac:picMk id="1026" creationId="{2B770423-62BC-478D-ACA9-0B4B714E2D49}"/>
          </ac:picMkLst>
        </pc:picChg>
        <pc:inkChg chg="add mod">
          <ac:chgData name="Tine Sørensen" userId="9b1e08e88195d2a0" providerId="LiveId" clId="{9551413C-A02D-44FB-8814-CC47959D6EE1}" dt="2021-02-23T12:22:55.841" v="48102" actId="14100"/>
          <ac:inkMkLst>
            <pc:docMk/>
            <pc:sldMk cId="2185059719" sldId="284"/>
            <ac:inkMk id="10" creationId="{FC1A2584-E0E9-42F6-A33D-6916C1123889}"/>
          </ac:inkMkLst>
        </pc:inkChg>
        <pc:inkChg chg="add mod">
          <ac:chgData name="Tine Sørensen" userId="9b1e08e88195d2a0" providerId="LiveId" clId="{9551413C-A02D-44FB-8814-CC47959D6EE1}" dt="2021-02-23T12:22:40.078" v="48097" actId="14100"/>
          <ac:inkMkLst>
            <pc:docMk/>
            <pc:sldMk cId="2185059719" sldId="284"/>
            <ac:inkMk id="11" creationId="{A7187F8B-F8A5-4C36-99A6-18CEB3D6F9EA}"/>
          </ac:inkMkLst>
        </pc:inkChg>
      </pc:sldChg>
      <pc:sldChg chg="addSp delSp modSp add mod ord modNotesTx">
        <pc:chgData name="Tine Sørensen" userId="9b1e08e88195d2a0" providerId="LiveId" clId="{9551413C-A02D-44FB-8814-CC47959D6EE1}" dt="2021-02-24T07:59:03.808" v="57025" actId="20577"/>
        <pc:sldMkLst>
          <pc:docMk/>
          <pc:sldMk cId="2199864880" sldId="285"/>
        </pc:sldMkLst>
        <pc:spChg chg="mod">
          <ac:chgData name="Tine Sørensen" userId="9b1e08e88195d2a0" providerId="LiveId" clId="{9551413C-A02D-44FB-8814-CC47959D6EE1}" dt="2021-02-08T13:37:18.515" v="1265" actId="207"/>
          <ac:spMkLst>
            <pc:docMk/>
            <pc:sldMk cId="2199864880" sldId="285"/>
            <ac:spMk id="2" creationId="{C967D146-566A-4C03-94AE-493BCFA9FA12}"/>
          </ac:spMkLst>
        </pc:spChg>
        <pc:spChg chg="del">
          <ac:chgData name="Tine Sørensen" userId="9b1e08e88195d2a0" providerId="LiveId" clId="{9551413C-A02D-44FB-8814-CC47959D6EE1}" dt="2021-02-11T17:06:52.707" v="17352" actId="478"/>
          <ac:spMkLst>
            <pc:docMk/>
            <pc:sldMk cId="2199864880" sldId="285"/>
            <ac:spMk id="3" creationId="{13F2C5D3-469A-499D-8EBA-3263E4C32B62}"/>
          </ac:spMkLst>
        </pc:spChg>
        <pc:spChg chg="mod">
          <ac:chgData name="Tine Sørensen" userId="9b1e08e88195d2a0" providerId="LiveId" clId="{9551413C-A02D-44FB-8814-CC47959D6EE1}" dt="2021-02-23T20:42:07.123" v="54071" actId="20577"/>
          <ac:spMkLst>
            <pc:docMk/>
            <pc:sldMk cId="2199864880" sldId="285"/>
            <ac:spMk id="4" creationId="{B4A25120-6C29-4D93-8409-38115BD961AB}"/>
          </ac:spMkLst>
        </pc:spChg>
        <pc:spChg chg="add mod">
          <ac:chgData name="Tine Sørensen" userId="9b1e08e88195d2a0" providerId="LiveId" clId="{9551413C-A02D-44FB-8814-CC47959D6EE1}" dt="2021-02-23T22:02:28.679" v="55908" actId="20577"/>
          <ac:spMkLst>
            <pc:docMk/>
            <pc:sldMk cId="2199864880" sldId="285"/>
            <ac:spMk id="5" creationId="{372CE735-3CAF-4CDD-AEE8-4A19B542899C}"/>
          </ac:spMkLst>
        </pc:spChg>
      </pc:sldChg>
      <pc:sldChg chg="addSp delSp modSp add mod ord modNotesTx">
        <pc:chgData name="Tine Sørensen" userId="9b1e08e88195d2a0" providerId="LiveId" clId="{9551413C-A02D-44FB-8814-CC47959D6EE1}" dt="2021-02-26T06:30:21.339" v="67244" actId="6549"/>
        <pc:sldMkLst>
          <pc:docMk/>
          <pc:sldMk cId="2466921706" sldId="286"/>
        </pc:sldMkLst>
        <pc:spChg chg="mod">
          <ac:chgData name="Tine Sørensen" userId="9b1e08e88195d2a0" providerId="LiveId" clId="{9551413C-A02D-44FB-8814-CC47959D6EE1}" dt="2021-02-08T13:37:49.692" v="1321" actId="14100"/>
          <ac:spMkLst>
            <pc:docMk/>
            <pc:sldMk cId="2466921706" sldId="286"/>
            <ac:spMk id="2" creationId="{C967D146-566A-4C03-94AE-493BCFA9FA12}"/>
          </ac:spMkLst>
        </pc:spChg>
        <pc:spChg chg="del">
          <ac:chgData name="Tine Sørensen" userId="9b1e08e88195d2a0" providerId="LiveId" clId="{9551413C-A02D-44FB-8814-CC47959D6EE1}" dt="2021-02-15T16:27:29.026" v="28073" actId="478"/>
          <ac:spMkLst>
            <pc:docMk/>
            <pc:sldMk cId="2466921706" sldId="286"/>
            <ac:spMk id="3" creationId="{13F2C5D3-469A-499D-8EBA-3263E4C32B62}"/>
          </ac:spMkLst>
        </pc:spChg>
        <pc:spChg chg="mod">
          <ac:chgData name="Tine Sørensen" userId="9b1e08e88195d2a0" providerId="LiveId" clId="{9551413C-A02D-44FB-8814-CC47959D6EE1}" dt="2021-02-26T06:30:21.339" v="67244" actId="6549"/>
          <ac:spMkLst>
            <pc:docMk/>
            <pc:sldMk cId="2466921706" sldId="286"/>
            <ac:spMk id="4" creationId="{B4A25120-6C29-4D93-8409-38115BD961AB}"/>
          </ac:spMkLst>
        </pc:spChg>
        <pc:spChg chg="add mod">
          <ac:chgData name="Tine Sørensen" userId="9b1e08e88195d2a0" providerId="LiveId" clId="{9551413C-A02D-44FB-8814-CC47959D6EE1}" dt="2021-02-24T17:03:45.456" v="64393" actId="20577"/>
          <ac:spMkLst>
            <pc:docMk/>
            <pc:sldMk cId="2466921706" sldId="286"/>
            <ac:spMk id="11" creationId="{4B520E2F-A17A-4747-B035-DFA081B709A9}"/>
          </ac:spMkLst>
        </pc:spChg>
        <pc:picChg chg="add del mod">
          <ac:chgData name="Tine Sørensen" userId="9b1e08e88195d2a0" providerId="LiveId" clId="{9551413C-A02D-44FB-8814-CC47959D6EE1}" dt="2021-02-15T16:37:16.481" v="28098" actId="478"/>
          <ac:picMkLst>
            <pc:docMk/>
            <pc:sldMk cId="2466921706" sldId="286"/>
            <ac:picMk id="6" creationId="{74C93413-FE39-43D7-BAEA-77199B98A4E6}"/>
          </ac:picMkLst>
        </pc:picChg>
        <pc:picChg chg="add del mod">
          <ac:chgData name="Tine Sørensen" userId="9b1e08e88195d2a0" providerId="LiveId" clId="{9551413C-A02D-44FB-8814-CC47959D6EE1}" dt="2021-02-15T16:33:14.355" v="28085" actId="478"/>
          <ac:picMkLst>
            <pc:docMk/>
            <pc:sldMk cId="2466921706" sldId="286"/>
            <ac:picMk id="8" creationId="{F7700459-A319-4F18-A659-4884C040C67C}"/>
          </ac:picMkLst>
        </pc:picChg>
        <pc:picChg chg="add del mod">
          <ac:chgData name="Tine Sørensen" userId="9b1e08e88195d2a0" providerId="LiveId" clId="{9551413C-A02D-44FB-8814-CC47959D6EE1}" dt="2021-02-15T16:37:15.569" v="28097" actId="478"/>
          <ac:picMkLst>
            <pc:docMk/>
            <pc:sldMk cId="2466921706" sldId="286"/>
            <ac:picMk id="10" creationId="{D2A5D00D-AEDD-4129-BFAE-24ED90287E93}"/>
          </ac:picMkLst>
        </pc:picChg>
      </pc:sldChg>
      <pc:sldChg chg="addSp delSp modSp add mod ord modNotesTx">
        <pc:chgData name="Tine Sørensen" userId="9b1e08e88195d2a0" providerId="LiveId" clId="{9551413C-A02D-44FB-8814-CC47959D6EE1}" dt="2021-02-26T06:36:38.662" v="67305" actId="20577"/>
        <pc:sldMkLst>
          <pc:docMk/>
          <pc:sldMk cId="1514531075" sldId="287"/>
        </pc:sldMkLst>
        <pc:spChg chg="mod">
          <ac:chgData name="Tine Sørensen" userId="9b1e08e88195d2a0" providerId="LiveId" clId="{9551413C-A02D-44FB-8814-CC47959D6EE1}" dt="2021-02-08T13:38:09.772" v="1341" actId="20577"/>
          <ac:spMkLst>
            <pc:docMk/>
            <pc:sldMk cId="1514531075" sldId="287"/>
            <ac:spMk id="2" creationId="{C967D146-566A-4C03-94AE-493BCFA9FA12}"/>
          </ac:spMkLst>
        </pc:spChg>
        <pc:spChg chg="del">
          <ac:chgData name="Tine Sørensen" userId="9b1e08e88195d2a0" providerId="LiveId" clId="{9551413C-A02D-44FB-8814-CC47959D6EE1}" dt="2021-02-20T15:38:52.901" v="41336" actId="478"/>
          <ac:spMkLst>
            <pc:docMk/>
            <pc:sldMk cId="1514531075" sldId="287"/>
            <ac:spMk id="3" creationId="{13F2C5D3-469A-499D-8EBA-3263E4C32B62}"/>
          </ac:spMkLst>
        </pc:spChg>
        <pc:spChg chg="mod">
          <ac:chgData name="Tine Sørensen" userId="9b1e08e88195d2a0" providerId="LiveId" clId="{9551413C-A02D-44FB-8814-CC47959D6EE1}" dt="2021-02-26T06:36:38.662" v="67305" actId="20577"/>
          <ac:spMkLst>
            <pc:docMk/>
            <pc:sldMk cId="1514531075" sldId="287"/>
            <ac:spMk id="4" creationId="{B4A25120-6C29-4D93-8409-38115BD961AB}"/>
          </ac:spMkLst>
        </pc:spChg>
        <pc:spChg chg="add mod">
          <ac:chgData name="Tine Sørensen" userId="9b1e08e88195d2a0" providerId="LiveId" clId="{9551413C-A02D-44FB-8814-CC47959D6EE1}" dt="2021-02-24T19:59:02.918" v="65857" actId="20577"/>
          <ac:spMkLst>
            <pc:docMk/>
            <pc:sldMk cId="1514531075" sldId="287"/>
            <ac:spMk id="5" creationId="{7E447415-69FB-4E57-B69E-60ADBA2B1E14}"/>
          </ac:spMkLst>
        </pc:spChg>
      </pc:sldChg>
      <pc:sldChg chg="addSp delSp modSp add del mod ord delAnim modAnim modNotesTx">
        <pc:chgData name="Tine Sørensen" userId="9b1e08e88195d2a0" providerId="LiveId" clId="{9551413C-A02D-44FB-8814-CC47959D6EE1}" dt="2021-02-15T10:40:15.451" v="20687" actId="47"/>
        <pc:sldMkLst>
          <pc:docMk/>
          <pc:sldMk cId="133959306" sldId="288"/>
        </pc:sldMkLst>
        <pc:spChg chg="mod">
          <ac:chgData name="Tine Sørensen" userId="9b1e08e88195d2a0" providerId="LiveId" clId="{9551413C-A02D-44FB-8814-CC47959D6EE1}" dt="2021-02-12T07:16:13.167" v="17929" actId="207"/>
          <ac:spMkLst>
            <pc:docMk/>
            <pc:sldMk cId="133959306" sldId="288"/>
            <ac:spMk id="2" creationId="{C967D146-566A-4C03-94AE-493BCFA9FA12}"/>
          </ac:spMkLst>
        </pc:spChg>
        <pc:spChg chg="del">
          <ac:chgData name="Tine Sørensen" userId="9b1e08e88195d2a0" providerId="LiveId" clId="{9551413C-A02D-44FB-8814-CC47959D6EE1}" dt="2021-02-11T17:12:37.416" v="17595" actId="478"/>
          <ac:spMkLst>
            <pc:docMk/>
            <pc:sldMk cId="133959306" sldId="288"/>
            <ac:spMk id="3" creationId="{13F2C5D3-469A-499D-8EBA-3263E4C32B62}"/>
          </ac:spMkLst>
        </pc:spChg>
        <pc:spChg chg="del">
          <ac:chgData name="Tine Sørensen" userId="9b1e08e88195d2a0" providerId="LiveId" clId="{9551413C-A02D-44FB-8814-CC47959D6EE1}" dt="2021-02-11T17:12:35.642" v="17594" actId="478"/>
          <ac:spMkLst>
            <pc:docMk/>
            <pc:sldMk cId="133959306" sldId="288"/>
            <ac:spMk id="4" creationId="{B4A25120-6C29-4D93-8409-38115BD961AB}"/>
          </ac:spMkLst>
        </pc:spChg>
        <pc:picChg chg="add del mod">
          <ac:chgData name="Tine Sørensen" userId="9b1e08e88195d2a0" providerId="LiveId" clId="{9551413C-A02D-44FB-8814-CC47959D6EE1}" dt="2021-02-15T09:53:22.041" v="20508" actId="478"/>
          <ac:picMkLst>
            <pc:docMk/>
            <pc:sldMk cId="133959306" sldId="288"/>
            <ac:picMk id="6" creationId="{0506D19F-BC7A-49CF-970A-AE3E89203C44}"/>
          </ac:picMkLst>
        </pc:picChg>
        <pc:picChg chg="add del">
          <ac:chgData name="Tine Sørensen" userId="9b1e08e88195d2a0" providerId="LiveId" clId="{9551413C-A02D-44FB-8814-CC47959D6EE1}" dt="2021-02-12T07:13:22.264" v="17893" actId="478"/>
          <ac:picMkLst>
            <pc:docMk/>
            <pc:sldMk cId="133959306" sldId="288"/>
            <ac:picMk id="8" creationId="{77A6F54C-12DE-4E9C-9580-B2BE746752D8}"/>
          </ac:picMkLst>
        </pc:picChg>
        <pc:picChg chg="add del mod">
          <ac:chgData name="Tine Sørensen" userId="9b1e08e88195d2a0" providerId="LiveId" clId="{9551413C-A02D-44FB-8814-CC47959D6EE1}" dt="2021-02-15T09:53:20.984" v="20507" actId="478"/>
          <ac:picMkLst>
            <pc:docMk/>
            <pc:sldMk cId="133959306" sldId="288"/>
            <ac:picMk id="10" creationId="{FDE75892-FB10-4C20-8EDB-6996BEEBB792}"/>
          </ac:picMkLst>
        </pc:picChg>
      </pc:sldChg>
      <pc:sldChg chg="addSp delSp modSp add mod ord modNotesTx">
        <pc:chgData name="Tine Sørensen" userId="9b1e08e88195d2a0" providerId="LiveId" clId="{9551413C-A02D-44FB-8814-CC47959D6EE1}" dt="2021-02-25T14:12:13.203" v="67025" actId="20578"/>
        <pc:sldMkLst>
          <pc:docMk/>
          <pc:sldMk cId="3301992581" sldId="289"/>
        </pc:sldMkLst>
        <pc:spChg chg="mod">
          <ac:chgData name="Tine Sørensen" userId="9b1e08e88195d2a0" providerId="LiveId" clId="{9551413C-A02D-44FB-8814-CC47959D6EE1}" dt="2021-02-23T19:42:26.502" v="53743" actId="20577"/>
          <ac:spMkLst>
            <pc:docMk/>
            <pc:sldMk cId="3301992581" sldId="289"/>
            <ac:spMk id="2" creationId="{C967D146-566A-4C03-94AE-493BCFA9FA12}"/>
          </ac:spMkLst>
        </pc:spChg>
        <pc:spChg chg="del">
          <ac:chgData name="Tine Sørensen" userId="9b1e08e88195d2a0" providerId="LiveId" clId="{9551413C-A02D-44FB-8814-CC47959D6EE1}" dt="2021-02-09T15:42:59.159" v="8138"/>
          <ac:spMkLst>
            <pc:docMk/>
            <pc:sldMk cId="3301992581" sldId="289"/>
            <ac:spMk id="3" creationId="{13F2C5D3-469A-499D-8EBA-3263E4C32B62}"/>
          </ac:spMkLst>
        </pc:spChg>
        <pc:spChg chg="mod">
          <ac:chgData name="Tine Sørensen" userId="9b1e08e88195d2a0" providerId="LiveId" clId="{9551413C-A02D-44FB-8814-CC47959D6EE1}" dt="2021-02-25T14:12:13.203" v="67025" actId="20578"/>
          <ac:spMkLst>
            <pc:docMk/>
            <pc:sldMk cId="3301992581" sldId="289"/>
            <ac:spMk id="4" creationId="{B4A25120-6C29-4D93-8409-38115BD961AB}"/>
          </ac:spMkLst>
        </pc:spChg>
        <pc:spChg chg="add mod">
          <ac:chgData name="Tine Sørensen" userId="9b1e08e88195d2a0" providerId="LiveId" clId="{9551413C-A02D-44FB-8814-CC47959D6EE1}" dt="2021-02-23T19:38:30.343" v="53582" actId="20577"/>
          <ac:spMkLst>
            <pc:docMk/>
            <pc:sldMk cId="3301992581" sldId="289"/>
            <ac:spMk id="5" creationId="{5B7FC33F-1884-4410-B897-395C651C8F75}"/>
          </ac:spMkLst>
        </pc:spChg>
        <pc:spChg chg="add del mod">
          <ac:chgData name="Tine Sørensen" userId="9b1e08e88195d2a0" providerId="LiveId" clId="{9551413C-A02D-44FB-8814-CC47959D6EE1}" dt="2021-02-09T15:50:08.380" v="8169" actId="478"/>
          <ac:spMkLst>
            <pc:docMk/>
            <pc:sldMk cId="3301992581" sldId="289"/>
            <ac:spMk id="9" creationId="{F28E9335-E81F-43F9-8EE4-F56A4280A6C5}"/>
          </ac:spMkLst>
        </pc:spChg>
        <pc:picChg chg="add del mod modCrop">
          <ac:chgData name="Tine Sørensen" userId="9b1e08e88195d2a0" providerId="LiveId" clId="{9551413C-A02D-44FB-8814-CC47959D6EE1}" dt="2021-02-11T13:13:30.189" v="16950" actId="478"/>
          <ac:picMkLst>
            <pc:docMk/>
            <pc:sldMk cId="3301992581" sldId="289"/>
            <ac:picMk id="5" creationId="{B1DCCFDA-CF01-4A0A-9B55-81C370C5E359}"/>
          </ac:picMkLst>
        </pc:picChg>
        <pc:picChg chg="add del mod modCrop">
          <ac:chgData name="Tine Sørensen" userId="9b1e08e88195d2a0" providerId="LiveId" clId="{9551413C-A02D-44FB-8814-CC47959D6EE1}" dt="2021-02-09T15:50:04.756" v="8167" actId="478"/>
          <ac:picMkLst>
            <pc:docMk/>
            <pc:sldMk cId="3301992581" sldId="289"/>
            <ac:picMk id="5" creationId="{FC6911D8-BDFE-49F7-82AD-648A82A71EC4}"/>
          </ac:picMkLst>
        </pc:picChg>
        <pc:picChg chg="add del mod">
          <ac:chgData name="Tine Sørensen" userId="9b1e08e88195d2a0" providerId="LiveId" clId="{9551413C-A02D-44FB-8814-CC47959D6EE1}" dt="2021-02-22T18:13:29.202" v="45755" actId="478"/>
          <ac:picMkLst>
            <pc:docMk/>
            <pc:sldMk cId="3301992581" sldId="289"/>
            <ac:picMk id="6" creationId="{C979DB97-C769-46A0-93DE-87C551758899}"/>
          </ac:picMkLst>
        </pc:picChg>
        <pc:picChg chg="add del mod">
          <ac:chgData name="Tine Sørensen" userId="9b1e08e88195d2a0" providerId="LiveId" clId="{9551413C-A02D-44FB-8814-CC47959D6EE1}" dt="2021-02-24T07:05:46.370" v="56600" actId="478"/>
          <ac:picMkLst>
            <pc:docMk/>
            <pc:sldMk cId="3301992581" sldId="289"/>
            <ac:picMk id="6" creationId="{DAFBEC17-E4B5-4809-A830-D6D23BA44C26}"/>
          </ac:picMkLst>
        </pc:picChg>
        <pc:picChg chg="add del mod">
          <ac:chgData name="Tine Sørensen" userId="9b1e08e88195d2a0" providerId="LiveId" clId="{9551413C-A02D-44FB-8814-CC47959D6EE1}" dt="2021-02-22T18:12:15.895" v="45747" actId="478"/>
          <ac:picMkLst>
            <pc:docMk/>
            <pc:sldMk cId="3301992581" sldId="289"/>
            <ac:picMk id="7" creationId="{BF31FCC2-9773-40C4-BAEF-0F6798C5E3EC}"/>
          </ac:picMkLst>
        </pc:picChg>
        <pc:picChg chg="add del mod modCrop">
          <ac:chgData name="Tine Sørensen" userId="9b1e08e88195d2a0" providerId="LiveId" clId="{9551413C-A02D-44FB-8814-CC47959D6EE1}" dt="2021-02-09T15:54:09.168" v="8542" actId="478"/>
          <ac:picMkLst>
            <pc:docMk/>
            <pc:sldMk cId="3301992581" sldId="289"/>
            <ac:picMk id="7" creationId="{FCD9900D-69ED-4368-9D77-7F8B5A9B1C47}"/>
          </ac:picMkLst>
        </pc:picChg>
        <pc:picChg chg="add mod">
          <ac:chgData name="Tine Sørensen" userId="9b1e08e88195d2a0" providerId="LiveId" clId="{9551413C-A02D-44FB-8814-CC47959D6EE1}" dt="2021-02-24T07:17:39.244" v="56612" actId="1076"/>
          <ac:picMkLst>
            <pc:docMk/>
            <pc:sldMk cId="3301992581" sldId="289"/>
            <ac:picMk id="8" creationId="{19150C74-9867-4893-A3EA-701F22D1F64B}"/>
          </ac:picMkLst>
        </pc:picChg>
        <pc:picChg chg="add del mod modCrop">
          <ac:chgData name="Tine Sørensen" userId="9b1e08e88195d2a0" providerId="LiveId" clId="{9551413C-A02D-44FB-8814-CC47959D6EE1}" dt="2021-02-23T19:41:46.866" v="53697" actId="478"/>
          <ac:picMkLst>
            <pc:docMk/>
            <pc:sldMk cId="3301992581" sldId="289"/>
            <ac:picMk id="9" creationId="{4F82890B-0FE4-4A1B-87AE-1B7C350E47FB}"/>
          </ac:picMkLst>
        </pc:picChg>
        <pc:picChg chg="add del mod modCrop">
          <ac:chgData name="Tine Sørensen" userId="9b1e08e88195d2a0" providerId="LiveId" clId="{9551413C-A02D-44FB-8814-CC47959D6EE1}" dt="2021-02-11T13:10:23.859" v="16945" actId="478"/>
          <ac:picMkLst>
            <pc:docMk/>
            <pc:sldMk cId="3301992581" sldId="289"/>
            <ac:picMk id="10" creationId="{2B0D65DF-307A-4C4A-8561-DAA8171E0C7A}"/>
          </ac:picMkLst>
        </pc:picChg>
        <pc:picChg chg="add del mod">
          <ac:chgData name="Tine Sørensen" userId="9b1e08e88195d2a0" providerId="LiveId" clId="{9551413C-A02D-44FB-8814-CC47959D6EE1}" dt="2021-02-23T19:57:40.027" v="53861" actId="478"/>
          <ac:picMkLst>
            <pc:docMk/>
            <pc:sldMk cId="3301992581" sldId="289"/>
            <ac:picMk id="11" creationId="{69808C3A-38BC-4C63-952D-1855F74745CC}"/>
          </ac:picMkLst>
        </pc:picChg>
        <pc:picChg chg="add del mod modCrop">
          <ac:chgData name="Tine Sørensen" userId="9b1e08e88195d2a0" providerId="LiveId" clId="{9551413C-A02D-44FB-8814-CC47959D6EE1}" dt="2021-02-09T15:55:24.180" v="8561" actId="478"/>
          <ac:picMkLst>
            <pc:docMk/>
            <pc:sldMk cId="3301992581" sldId="289"/>
            <ac:picMk id="12" creationId="{AF75BAAF-6F93-4CD0-9C64-0686E5E5C77A}"/>
          </ac:picMkLst>
        </pc:picChg>
        <pc:picChg chg="add del mod">
          <ac:chgData name="Tine Sørensen" userId="9b1e08e88195d2a0" providerId="LiveId" clId="{9551413C-A02D-44FB-8814-CC47959D6EE1}" dt="2021-02-24T07:05:23.592" v="56595" actId="478"/>
          <ac:picMkLst>
            <pc:docMk/>
            <pc:sldMk cId="3301992581" sldId="289"/>
            <ac:picMk id="13" creationId="{3B9FA105-0DD4-4538-9382-6AFC613BAA8D}"/>
          </ac:picMkLst>
        </pc:picChg>
      </pc:sldChg>
      <pc:sldChg chg="addSp delSp modSp add mod delAnim modAnim modNotesTx">
        <pc:chgData name="Tine Sørensen" userId="9b1e08e88195d2a0" providerId="LiveId" clId="{9551413C-A02D-44FB-8814-CC47959D6EE1}" dt="2021-02-23T21:55:16.683" v="55534" actId="20577"/>
        <pc:sldMkLst>
          <pc:docMk/>
          <pc:sldMk cId="2826485153" sldId="290"/>
        </pc:sldMkLst>
        <pc:spChg chg="mod">
          <ac:chgData name="Tine Sørensen" userId="9b1e08e88195d2a0" providerId="LiveId" clId="{9551413C-A02D-44FB-8814-CC47959D6EE1}" dt="2021-02-23T20:31:57.627" v="54006" actId="20577"/>
          <ac:spMkLst>
            <pc:docMk/>
            <pc:sldMk cId="2826485153" sldId="290"/>
            <ac:spMk id="2" creationId="{C967D146-566A-4C03-94AE-493BCFA9FA12}"/>
          </ac:spMkLst>
        </pc:spChg>
        <pc:spChg chg="del">
          <ac:chgData name="Tine Sørensen" userId="9b1e08e88195d2a0" providerId="LiveId" clId="{9551413C-A02D-44FB-8814-CC47959D6EE1}" dt="2021-02-11T17:11:46.689" v="17592" actId="478"/>
          <ac:spMkLst>
            <pc:docMk/>
            <pc:sldMk cId="2826485153" sldId="290"/>
            <ac:spMk id="3" creationId="{13F2C5D3-469A-499D-8EBA-3263E4C32B62}"/>
          </ac:spMkLst>
        </pc:spChg>
        <pc:spChg chg="del">
          <ac:chgData name="Tine Sørensen" userId="9b1e08e88195d2a0" providerId="LiveId" clId="{9551413C-A02D-44FB-8814-CC47959D6EE1}" dt="2021-02-11T17:11:44.757" v="17591" actId="478"/>
          <ac:spMkLst>
            <pc:docMk/>
            <pc:sldMk cId="2826485153" sldId="290"/>
            <ac:spMk id="4" creationId="{B4A25120-6C29-4D93-8409-38115BD961AB}"/>
          </ac:spMkLst>
        </pc:spChg>
        <pc:spChg chg="add mod">
          <ac:chgData name="Tine Sørensen" userId="9b1e08e88195d2a0" providerId="LiveId" clId="{9551413C-A02D-44FB-8814-CC47959D6EE1}" dt="2021-02-23T21:54:42.060" v="55533" actId="1076"/>
          <ac:spMkLst>
            <pc:docMk/>
            <pc:sldMk cId="2826485153" sldId="290"/>
            <ac:spMk id="5" creationId="{A23C5E0A-CC16-456F-8CEB-BBA9834F6B9B}"/>
          </ac:spMkLst>
        </pc:spChg>
        <pc:spChg chg="add del mod">
          <ac:chgData name="Tine Sørensen" userId="9b1e08e88195d2a0" providerId="LiveId" clId="{9551413C-A02D-44FB-8814-CC47959D6EE1}" dt="2021-02-11T17:23:51.407" v="17755"/>
          <ac:spMkLst>
            <pc:docMk/>
            <pc:sldMk cId="2826485153" sldId="290"/>
            <ac:spMk id="9" creationId="{80FF8EC9-949A-49EB-ABA3-9B83BBD29118}"/>
          </ac:spMkLst>
        </pc:spChg>
        <pc:spChg chg="add mod">
          <ac:chgData name="Tine Sørensen" userId="9b1e08e88195d2a0" providerId="LiveId" clId="{9551413C-A02D-44FB-8814-CC47959D6EE1}" dt="2021-02-14T15:34:03.853" v="18462" actId="1076"/>
          <ac:spMkLst>
            <pc:docMk/>
            <pc:sldMk cId="2826485153" sldId="290"/>
            <ac:spMk id="10" creationId="{515276E8-D308-4042-8AAC-093F60B4BB70}"/>
          </ac:spMkLst>
        </pc:spChg>
        <pc:spChg chg="add mod">
          <ac:chgData name="Tine Sørensen" userId="9b1e08e88195d2a0" providerId="LiveId" clId="{9551413C-A02D-44FB-8814-CC47959D6EE1}" dt="2021-02-14T15:34:03.853" v="18462" actId="1076"/>
          <ac:spMkLst>
            <pc:docMk/>
            <pc:sldMk cId="2826485153" sldId="290"/>
            <ac:spMk id="11" creationId="{14EADECD-6824-431C-B159-A6B0CF925064}"/>
          </ac:spMkLst>
        </pc:spChg>
        <pc:spChg chg="add mod">
          <ac:chgData name="Tine Sørensen" userId="9b1e08e88195d2a0" providerId="LiveId" clId="{9551413C-A02D-44FB-8814-CC47959D6EE1}" dt="2021-02-14T15:34:03.853" v="18462" actId="1076"/>
          <ac:spMkLst>
            <pc:docMk/>
            <pc:sldMk cId="2826485153" sldId="290"/>
            <ac:spMk id="12" creationId="{5160179A-2B0D-408C-BB55-D8D0AF13C191}"/>
          </ac:spMkLst>
        </pc:spChg>
        <pc:spChg chg="add mod">
          <ac:chgData name="Tine Sørensen" userId="9b1e08e88195d2a0" providerId="LiveId" clId="{9551413C-A02D-44FB-8814-CC47959D6EE1}" dt="2021-02-14T15:34:03.853" v="18462" actId="1076"/>
          <ac:spMkLst>
            <pc:docMk/>
            <pc:sldMk cId="2826485153" sldId="290"/>
            <ac:spMk id="13" creationId="{B19E7AD9-BF48-422B-865C-A005F57AF6F0}"/>
          </ac:spMkLst>
        </pc:spChg>
        <pc:spChg chg="add mod">
          <ac:chgData name="Tine Sørensen" userId="9b1e08e88195d2a0" providerId="LiveId" clId="{9551413C-A02D-44FB-8814-CC47959D6EE1}" dt="2021-02-14T15:34:12" v="18465" actId="1076"/>
          <ac:spMkLst>
            <pc:docMk/>
            <pc:sldMk cId="2826485153" sldId="290"/>
            <ac:spMk id="14" creationId="{AD7C9862-8A9E-433A-BFCD-3F1DBD2C657C}"/>
          </ac:spMkLst>
        </pc:spChg>
        <pc:spChg chg="add mod">
          <ac:chgData name="Tine Sørensen" userId="9b1e08e88195d2a0" providerId="LiveId" clId="{9551413C-A02D-44FB-8814-CC47959D6EE1}" dt="2021-02-23T20:21:44.911" v="53898" actId="20577"/>
          <ac:spMkLst>
            <pc:docMk/>
            <pc:sldMk cId="2826485153" sldId="290"/>
            <ac:spMk id="18" creationId="{F43C7D16-5AAB-4CE2-9B3C-93AF45B7DC51}"/>
          </ac:spMkLst>
        </pc:spChg>
        <pc:spChg chg="add del mod">
          <ac:chgData name="Tine Sørensen" userId="9b1e08e88195d2a0" providerId="LiveId" clId="{9551413C-A02D-44FB-8814-CC47959D6EE1}" dt="2021-02-12T08:11:30.031" v="17966" actId="478"/>
          <ac:spMkLst>
            <pc:docMk/>
            <pc:sldMk cId="2826485153" sldId="290"/>
            <ac:spMk id="30" creationId="{38C8AE64-6D41-4A9B-BE81-FFC15D5CFD3E}"/>
          </ac:spMkLst>
        </pc:spChg>
        <pc:spChg chg="add del mod">
          <ac:chgData name="Tine Sørensen" userId="9b1e08e88195d2a0" providerId="LiveId" clId="{9551413C-A02D-44FB-8814-CC47959D6EE1}" dt="2021-02-12T08:11:49.214" v="17975"/>
          <ac:spMkLst>
            <pc:docMk/>
            <pc:sldMk cId="2826485153" sldId="290"/>
            <ac:spMk id="31" creationId="{5C21DA4A-60AD-40DA-8940-1362A8118292}"/>
          </ac:spMkLst>
        </pc:spChg>
        <pc:spChg chg="add del mod">
          <ac:chgData name="Tine Sørensen" userId="9b1e08e88195d2a0" providerId="LiveId" clId="{9551413C-A02D-44FB-8814-CC47959D6EE1}" dt="2021-02-23T20:22:25.229" v="53908" actId="478"/>
          <ac:spMkLst>
            <pc:docMk/>
            <pc:sldMk cId="2826485153" sldId="290"/>
            <ac:spMk id="32" creationId="{0C66FB1C-B0FD-43E1-8F87-98D2BA05CAF2}"/>
          </ac:spMkLst>
        </pc:spChg>
        <pc:spChg chg="add del mod">
          <ac:chgData name="Tine Sørensen" userId="9b1e08e88195d2a0" providerId="LiveId" clId="{9551413C-A02D-44FB-8814-CC47959D6EE1}" dt="2021-02-23T20:22:27.775" v="53909" actId="478"/>
          <ac:spMkLst>
            <pc:docMk/>
            <pc:sldMk cId="2826485153" sldId="290"/>
            <ac:spMk id="33" creationId="{055949E7-448B-44A0-BD96-1D9823A43345}"/>
          </ac:spMkLst>
        </pc:spChg>
        <pc:spChg chg="add del mod">
          <ac:chgData name="Tine Sørensen" userId="9b1e08e88195d2a0" providerId="LiveId" clId="{9551413C-A02D-44FB-8814-CC47959D6EE1}" dt="2021-02-23T20:22:14.625" v="53905" actId="478"/>
          <ac:spMkLst>
            <pc:docMk/>
            <pc:sldMk cId="2826485153" sldId="290"/>
            <ac:spMk id="36" creationId="{459A0344-1F50-4AD9-B8A6-3BDCA3C3B458}"/>
          </ac:spMkLst>
        </pc:spChg>
        <pc:spChg chg="add del mod">
          <ac:chgData name="Tine Sørensen" userId="9b1e08e88195d2a0" providerId="LiveId" clId="{9551413C-A02D-44FB-8814-CC47959D6EE1}" dt="2021-02-23T20:22:22.561" v="53907" actId="478"/>
          <ac:spMkLst>
            <pc:docMk/>
            <pc:sldMk cId="2826485153" sldId="290"/>
            <ac:spMk id="37" creationId="{DEA2A5C1-2FD5-4576-9850-ED95F9A5DF47}"/>
          </ac:spMkLst>
        </pc:spChg>
        <pc:spChg chg="add del mod">
          <ac:chgData name="Tine Sørensen" userId="9b1e08e88195d2a0" providerId="LiveId" clId="{9551413C-A02D-44FB-8814-CC47959D6EE1}" dt="2021-02-23T20:22:30.093" v="53910" actId="478"/>
          <ac:spMkLst>
            <pc:docMk/>
            <pc:sldMk cId="2826485153" sldId="290"/>
            <ac:spMk id="38" creationId="{42DD7E0F-569A-4C94-B73D-9D2618F110E4}"/>
          </ac:spMkLst>
        </pc:spChg>
        <pc:spChg chg="add del mod">
          <ac:chgData name="Tine Sørensen" userId="9b1e08e88195d2a0" providerId="LiveId" clId="{9551413C-A02D-44FB-8814-CC47959D6EE1}" dt="2021-02-23T20:22:19.882" v="53906" actId="478"/>
          <ac:spMkLst>
            <pc:docMk/>
            <pc:sldMk cId="2826485153" sldId="290"/>
            <ac:spMk id="41" creationId="{3A1D2BE9-F9C3-4892-A139-E2F45337F5CD}"/>
          </ac:spMkLst>
        </pc:spChg>
        <pc:grpChg chg="mod">
          <ac:chgData name="Tine Sørensen" userId="9b1e08e88195d2a0" providerId="LiveId" clId="{9551413C-A02D-44FB-8814-CC47959D6EE1}" dt="2021-02-11T17:27:19.735" v="17865"/>
          <ac:grpSpMkLst>
            <pc:docMk/>
            <pc:sldMk cId="2826485153" sldId="290"/>
            <ac:grpSpMk id="23" creationId="{2AABF74E-7FD7-43DD-B82E-3D5A5DA2CD2D}"/>
          </ac:grpSpMkLst>
        </pc:grpChg>
        <pc:picChg chg="add del mod">
          <ac:chgData name="Tine Sørensen" userId="9b1e08e88195d2a0" providerId="LiveId" clId="{9551413C-A02D-44FB-8814-CC47959D6EE1}" dt="2021-02-11T17:20:43.213" v="17599" actId="478"/>
          <ac:picMkLst>
            <pc:docMk/>
            <pc:sldMk cId="2826485153" sldId="290"/>
            <ac:picMk id="6" creationId="{69392BC4-CC09-4940-8EAA-29B1DD90E887}"/>
          </ac:picMkLst>
        </pc:picChg>
        <pc:picChg chg="add del mod">
          <ac:chgData name="Tine Sørensen" userId="9b1e08e88195d2a0" providerId="LiveId" clId="{9551413C-A02D-44FB-8814-CC47959D6EE1}" dt="2021-02-12T07:24:32.426" v="17935" actId="478"/>
          <ac:picMkLst>
            <pc:docMk/>
            <pc:sldMk cId="2826485153" sldId="290"/>
            <ac:picMk id="8" creationId="{893D4248-E08D-4290-9279-B69630685604}"/>
          </ac:picMkLst>
        </pc:picChg>
        <pc:picChg chg="add del mod">
          <ac:chgData name="Tine Sørensen" userId="9b1e08e88195d2a0" providerId="LiveId" clId="{9551413C-A02D-44FB-8814-CC47959D6EE1}" dt="2021-02-12T07:24:30.929" v="17934" actId="478"/>
          <ac:picMkLst>
            <pc:docMk/>
            <pc:sldMk cId="2826485153" sldId="290"/>
            <ac:picMk id="25" creationId="{E3814763-E0FD-4FE8-BA85-FAA7497E5E55}"/>
          </ac:picMkLst>
        </pc:picChg>
        <pc:picChg chg="add mod">
          <ac:chgData name="Tine Sørensen" userId="9b1e08e88195d2a0" providerId="LiveId" clId="{9551413C-A02D-44FB-8814-CC47959D6EE1}" dt="2021-02-14T15:35:02.478" v="18477" actId="1076"/>
          <ac:picMkLst>
            <pc:docMk/>
            <pc:sldMk cId="2826485153" sldId="290"/>
            <ac:picMk id="27" creationId="{C37486F8-6624-463B-A8FC-56C3007FE89C}"/>
          </ac:picMkLst>
        </pc:picChg>
        <pc:picChg chg="add del mod">
          <ac:chgData name="Tine Sørensen" userId="9b1e08e88195d2a0" providerId="LiveId" clId="{9551413C-A02D-44FB-8814-CC47959D6EE1}" dt="2021-02-23T20:22:11.108" v="53904" actId="478"/>
          <ac:picMkLst>
            <pc:docMk/>
            <pc:sldMk cId="2826485153" sldId="290"/>
            <ac:picMk id="29" creationId="{50B33BBC-ADE4-426B-9640-A90CC1853F09}"/>
          </ac:picMkLst>
        </pc:picChg>
        <pc:picChg chg="add del mod">
          <ac:chgData name="Tine Sørensen" userId="9b1e08e88195d2a0" providerId="LiveId" clId="{9551413C-A02D-44FB-8814-CC47959D6EE1}" dt="2021-02-23T20:22:10.053" v="53903" actId="478"/>
          <ac:picMkLst>
            <pc:docMk/>
            <pc:sldMk cId="2826485153" sldId="290"/>
            <ac:picMk id="35" creationId="{EF44DA2A-DB18-4B12-853A-4E0D5BF50EF2}"/>
          </ac:picMkLst>
        </pc:picChg>
        <pc:picChg chg="add del mod">
          <ac:chgData name="Tine Sørensen" userId="9b1e08e88195d2a0" providerId="LiveId" clId="{9551413C-A02D-44FB-8814-CC47959D6EE1}" dt="2021-02-23T20:22:08.988" v="53902" actId="478"/>
          <ac:picMkLst>
            <pc:docMk/>
            <pc:sldMk cId="2826485153" sldId="290"/>
            <ac:picMk id="40" creationId="{6E1028EB-6DC0-4DE9-8DFC-E49FE82A491A}"/>
          </ac:picMkLst>
        </pc:picChg>
        <pc:inkChg chg="add del">
          <ac:chgData name="Tine Sørensen" userId="9b1e08e88195d2a0" providerId="LiveId" clId="{9551413C-A02D-44FB-8814-CC47959D6EE1}" dt="2021-02-23T20:42:39.431" v="54073" actId="9405"/>
          <ac:inkMkLst>
            <pc:docMk/>
            <pc:sldMk cId="2826485153" sldId="290"/>
            <ac:inkMk id="3" creationId="{5A3827A8-B195-403D-9177-EBEE9A902C5D}"/>
          </ac:inkMkLst>
        </pc:inkChg>
        <pc:inkChg chg="add">
          <ac:chgData name="Tine Sørensen" userId="9b1e08e88195d2a0" providerId="LiveId" clId="{9551413C-A02D-44FB-8814-CC47959D6EE1}" dt="2021-02-23T20:42:52.694" v="54074" actId="9405"/>
          <ac:inkMkLst>
            <pc:docMk/>
            <pc:sldMk cId="2826485153" sldId="290"/>
            <ac:inkMk id="4" creationId="{D606AAB7-C2AE-44F7-8916-0F96CA2C7B86}"/>
          </ac:inkMkLst>
        </pc:inkChg>
        <pc:inkChg chg="add del">
          <ac:chgData name="Tine Sørensen" userId="9b1e08e88195d2a0" providerId="LiveId" clId="{9551413C-A02D-44FB-8814-CC47959D6EE1}" dt="2021-02-11T17:27:23.779" v="17872" actId="9405"/>
          <ac:inkMkLst>
            <pc:docMk/>
            <pc:sldMk cId="2826485153" sldId="290"/>
            <ac:inkMk id="15" creationId="{26E274D9-C0C0-4523-A115-E9720336E1DD}"/>
          </ac:inkMkLst>
        </pc:inkChg>
        <pc:inkChg chg="add del">
          <ac:chgData name="Tine Sørensen" userId="9b1e08e88195d2a0" providerId="LiveId" clId="{9551413C-A02D-44FB-8814-CC47959D6EE1}" dt="2021-02-11T17:27:23.426" v="17871" actId="9405"/>
          <ac:inkMkLst>
            <pc:docMk/>
            <pc:sldMk cId="2826485153" sldId="290"/>
            <ac:inkMk id="16" creationId="{001F42D3-7465-4EFD-84FE-B5377262E884}"/>
          </ac:inkMkLst>
        </pc:inkChg>
        <pc:inkChg chg="add del">
          <ac:chgData name="Tine Sørensen" userId="9b1e08e88195d2a0" providerId="LiveId" clId="{9551413C-A02D-44FB-8814-CC47959D6EE1}" dt="2021-02-11T17:27:22.059" v="17870" actId="9405"/>
          <ac:inkMkLst>
            <pc:docMk/>
            <pc:sldMk cId="2826485153" sldId="290"/>
            <ac:inkMk id="17" creationId="{72E0BF78-54CB-4FFC-82A2-9F72CB5286F0}"/>
          </ac:inkMkLst>
        </pc:inkChg>
        <pc:inkChg chg="add del">
          <ac:chgData name="Tine Sørensen" userId="9b1e08e88195d2a0" providerId="LiveId" clId="{9551413C-A02D-44FB-8814-CC47959D6EE1}" dt="2021-02-11T17:27:21.529" v="17869" actId="9405"/>
          <ac:inkMkLst>
            <pc:docMk/>
            <pc:sldMk cId="2826485153" sldId="290"/>
            <ac:inkMk id="18" creationId="{2E9DC9C2-5BAF-4E28-A3D7-4F5F74DF733E}"/>
          </ac:inkMkLst>
        </pc:inkChg>
        <pc:inkChg chg="add del mod">
          <ac:chgData name="Tine Sørensen" userId="9b1e08e88195d2a0" providerId="LiveId" clId="{9551413C-A02D-44FB-8814-CC47959D6EE1}" dt="2021-02-11T17:27:21.072" v="17868" actId="9405"/>
          <ac:inkMkLst>
            <pc:docMk/>
            <pc:sldMk cId="2826485153" sldId="290"/>
            <ac:inkMk id="19" creationId="{48138843-5FFD-4901-91BC-6CAFA9C008DE}"/>
          </ac:inkMkLst>
        </pc:inkChg>
        <pc:inkChg chg="add del mod">
          <ac:chgData name="Tine Sørensen" userId="9b1e08e88195d2a0" providerId="LiveId" clId="{9551413C-A02D-44FB-8814-CC47959D6EE1}" dt="2021-02-11T17:27:20.523" v="17867" actId="9405"/>
          <ac:inkMkLst>
            <pc:docMk/>
            <pc:sldMk cId="2826485153" sldId="290"/>
            <ac:inkMk id="20" creationId="{C071E992-16BC-445D-A17B-153553539652}"/>
          </ac:inkMkLst>
        </pc:inkChg>
        <pc:inkChg chg="add del mod">
          <ac:chgData name="Tine Sørensen" userId="9b1e08e88195d2a0" providerId="LiveId" clId="{9551413C-A02D-44FB-8814-CC47959D6EE1}" dt="2021-02-11T17:27:20.083" v="17866" actId="9405"/>
          <ac:inkMkLst>
            <pc:docMk/>
            <pc:sldMk cId="2826485153" sldId="290"/>
            <ac:inkMk id="21" creationId="{4F79BF69-0B08-47D7-ACC4-6931C5568528}"/>
          </ac:inkMkLst>
        </pc:inkChg>
        <pc:inkChg chg="add del mod">
          <ac:chgData name="Tine Sørensen" userId="9b1e08e88195d2a0" providerId="LiveId" clId="{9551413C-A02D-44FB-8814-CC47959D6EE1}" dt="2021-02-11T17:27:19.735" v="17865"/>
          <ac:inkMkLst>
            <pc:docMk/>
            <pc:sldMk cId="2826485153" sldId="290"/>
            <ac:inkMk id="22" creationId="{3268E59C-9F76-4FAA-85A1-62C5DE96008A}"/>
          </ac:inkMkLst>
        </pc:inkChg>
      </pc:sldChg>
      <pc:sldChg chg="addSp delSp modSp add mod ord modNotesTx">
        <pc:chgData name="Tine Sørensen" userId="9b1e08e88195d2a0" providerId="LiveId" clId="{9551413C-A02D-44FB-8814-CC47959D6EE1}" dt="2021-02-25T08:55:50.470" v="66798" actId="113"/>
        <pc:sldMkLst>
          <pc:docMk/>
          <pc:sldMk cId="3704534771" sldId="291"/>
        </pc:sldMkLst>
        <pc:spChg chg="mod">
          <ac:chgData name="Tine Sørensen" userId="9b1e08e88195d2a0" providerId="LiveId" clId="{9551413C-A02D-44FB-8814-CC47959D6EE1}" dt="2021-02-09T12:45:03.513" v="2389" actId="1076"/>
          <ac:spMkLst>
            <pc:docMk/>
            <pc:sldMk cId="3704534771" sldId="291"/>
            <ac:spMk id="2" creationId="{C967D146-566A-4C03-94AE-493BCFA9FA12}"/>
          </ac:spMkLst>
        </pc:spChg>
        <pc:spChg chg="del">
          <ac:chgData name="Tine Sørensen" userId="9b1e08e88195d2a0" providerId="LiveId" clId="{9551413C-A02D-44FB-8814-CC47959D6EE1}" dt="2021-02-09T12:48:23.387" v="2407" actId="478"/>
          <ac:spMkLst>
            <pc:docMk/>
            <pc:sldMk cId="3704534771" sldId="291"/>
            <ac:spMk id="3" creationId="{13F2C5D3-469A-499D-8EBA-3263E4C32B62}"/>
          </ac:spMkLst>
        </pc:spChg>
        <pc:spChg chg="mod">
          <ac:chgData name="Tine Sørensen" userId="9b1e08e88195d2a0" providerId="LiveId" clId="{9551413C-A02D-44FB-8814-CC47959D6EE1}" dt="2021-02-25T08:55:50.470" v="66798" actId="113"/>
          <ac:spMkLst>
            <pc:docMk/>
            <pc:sldMk cId="3704534771" sldId="291"/>
            <ac:spMk id="4" creationId="{B4A25120-6C29-4D93-8409-38115BD961AB}"/>
          </ac:spMkLst>
        </pc:spChg>
        <pc:spChg chg="add mod">
          <ac:chgData name="Tine Sørensen" userId="9b1e08e88195d2a0" providerId="LiveId" clId="{9551413C-A02D-44FB-8814-CC47959D6EE1}" dt="2021-02-23T14:26:06.733" v="48928" actId="20577"/>
          <ac:spMkLst>
            <pc:docMk/>
            <pc:sldMk cId="3704534771" sldId="291"/>
            <ac:spMk id="5" creationId="{F0A93D94-62D6-4607-B3E6-375938DFD40A}"/>
          </ac:spMkLst>
        </pc:spChg>
        <pc:picChg chg="add del mod">
          <ac:chgData name="Tine Sørensen" userId="9b1e08e88195d2a0" providerId="LiveId" clId="{9551413C-A02D-44FB-8814-CC47959D6EE1}" dt="2021-02-09T12:45:31.141" v="2391" actId="478"/>
          <ac:picMkLst>
            <pc:docMk/>
            <pc:sldMk cId="3704534771" sldId="291"/>
            <ac:picMk id="1026" creationId="{47AB830E-0D5B-4F53-8EDA-D5A23BDB2BB4}"/>
          </ac:picMkLst>
        </pc:picChg>
        <pc:picChg chg="add mod">
          <ac:chgData name="Tine Sørensen" userId="9b1e08e88195d2a0" providerId="LiveId" clId="{9551413C-A02D-44FB-8814-CC47959D6EE1}" dt="2021-02-23T11:32:10.950" v="47492" actId="1076"/>
          <ac:picMkLst>
            <pc:docMk/>
            <pc:sldMk cId="3704534771" sldId="291"/>
            <ac:picMk id="1028" creationId="{9D2E9E07-B0C6-4A08-B1A9-A2E652CC412C}"/>
          </ac:picMkLst>
        </pc:picChg>
        <pc:picChg chg="add del mod">
          <ac:chgData name="Tine Sørensen" userId="9b1e08e88195d2a0" providerId="LiveId" clId="{9551413C-A02D-44FB-8814-CC47959D6EE1}" dt="2021-02-09T12:48:09.708" v="2405" actId="478"/>
          <ac:picMkLst>
            <pc:docMk/>
            <pc:sldMk cId="3704534771" sldId="291"/>
            <ac:picMk id="1030" creationId="{F147045B-2901-42FC-A5AA-BC49BFED66A1}"/>
          </ac:picMkLst>
        </pc:picChg>
        <pc:picChg chg="add del mod">
          <ac:chgData name="Tine Sørensen" userId="9b1e08e88195d2a0" providerId="LiveId" clId="{9551413C-A02D-44FB-8814-CC47959D6EE1}" dt="2021-02-23T11:31:46.825" v="47484" actId="478"/>
          <ac:picMkLst>
            <pc:docMk/>
            <pc:sldMk cId="3704534771" sldId="291"/>
            <ac:picMk id="2050" creationId="{C9915F21-D2B2-49F4-89A8-32A731A597CE}"/>
          </ac:picMkLst>
        </pc:picChg>
        <pc:picChg chg="add mod">
          <ac:chgData name="Tine Sørensen" userId="9b1e08e88195d2a0" providerId="LiveId" clId="{9551413C-A02D-44FB-8814-CC47959D6EE1}" dt="2021-02-23T11:32:31.642" v="47496" actId="1076"/>
          <ac:picMkLst>
            <pc:docMk/>
            <pc:sldMk cId="3704534771" sldId="291"/>
            <ac:picMk id="2052" creationId="{6D55DA45-9F84-4777-834A-E92EED4FD90C}"/>
          </ac:picMkLst>
        </pc:picChg>
      </pc:sldChg>
      <pc:sldChg chg="addSp delSp modSp add del mod ord modShow modNotesTx">
        <pc:chgData name="Tine Sørensen" userId="9b1e08e88195d2a0" providerId="LiveId" clId="{9551413C-A02D-44FB-8814-CC47959D6EE1}" dt="2021-02-25T08:49:40.643" v="66788" actId="2696"/>
        <pc:sldMkLst>
          <pc:docMk/>
          <pc:sldMk cId="3238802959" sldId="292"/>
        </pc:sldMkLst>
        <pc:spChg chg="mod">
          <ac:chgData name="Tine Sørensen" userId="9b1e08e88195d2a0" providerId="LiveId" clId="{9551413C-A02D-44FB-8814-CC47959D6EE1}" dt="2021-02-20T15:34:16.738" v="41043" actId="1076"/>
          <ac:spMkLst>
            <pc:docMk/>
            <pc:sldMk cId="3238802959" sldId="292"/>
            <ac:spMk id="2" creationId="{C967D146-566A-4C03-94AE-493BCFA9FA12}"/>
          </ac:spMkLst>
        </pc:spChg>
        <pc:spChg chg="del">
          <ac:chgData name="Tine Sørensen" userId="9b1e08e88195d2a0" providerId="LiveId" clId="{9551413C-A02D-44FB-8814-CC47959D6EE1}" dt="2021-02-20T15:33:32.589" v="41038" actId="478"/>
          <ac:spMkLst>
            <pc:docMk/>
            <pc:sldMk cId="3238802959" sldId="292"/>
            <ac:spMk id="3" creationId="{13F2C5D3-469A-499D-8EBA-3263E4C32B62}"/>
          </ac:spMkLst>
        </pc:spChg>
        <pc:spChg chg="del">
          <ac:chgData name="Tine Sørensen" userId="9b1e08e88195d2a0" providerId="LiveId" clId="{9551413C-A02D-44FB-8814-CC47959D6EE1}" dt="2021-02-20T15:33:34.731" v="41039" actId="478"/>
          <ac:spMkLst>
            <pc:docMk/>
            <pc:sldMk cId="3238802959" sldId="292"/>
            <ac:spMk id="4" creationId="{B4A25120-6C29-4D93-8409-38115BD961AB}"/>
          </ac:spMkLst>
        </pc:spChg>
        <pc:spChg chg="add mod">
          <ac:chgData name="Tine Sørensen" userId="9b1e08e88195d2a0" providerId="LiveId" clId="{9551413C-A02D-44FB-8814-CC47959D6EE1}" dt="2021-02-22T07:03:26.030" v="45197" actId="20577"/>
          <ac:spMkLst>
            <pc:docMk/>
            <pc:sldMk cId="3238802959" sldId="292"/>
            <ac:spMk id="5" creationId="{50C30154-F89B-487F-BC33-7AE4B6E3C51C}"/>
          </ac:spMkLst>
        </pc:spChg>
        <pc:picChg chg="add mod">
          <ac:chgData name="Tine Sørensen" userId="9b1e08e88195d2a0" providerId="LiveId" clId="{9551413C-A02D-44FB-8814-CC47959D6EE1}" dt="2021-02-20T15:36:44.453" v="41056" actId="1076"/>
          <ac:picMkLst>
            <pc:docMk/>
            <pc:sldMk cId="3238802959" sldId="292"/>
            <ac:picMk id="7" creationId="{5D03865D-622A-4B07-8DF9-837E4D161325}"/>
          </ac:picMkLst>
        </pc:picChg>
        <pc:picChg chg="add mod">
          <ac:chgData name="Tine Sørensen" userId="9b1e08e88195d2a0" providerId="LiveId" clId="{9551413C-A02D-44FB-8814-CC47959D6EE1}" dt="2021-02-20T15:36:46.205" v="41057" actId="1076"/>
          <ac:picMkLst>
            <pc:docMk/>
            <pc:sldMk cId="3238802959" sldId="292"/>
            <ac:picMk id="9" creationId="{E527B8AF-3EBF-4C72-BA6F-0A687388890E}"/>
          </ac:picMkLst>
        </pc:picChg>
      </pc:sldChg>
      <pc:sldChg chg="addSp delSp modSp add del mod ord modAnim modShow modNotesTx">
        <pc:chgData name="Tine Sørensen" userId="9b1e08e88195d2a0" providerId="LiveId" clId="{9551413C-A02D-44FB-8814-CC47959D6EE1}" dt="2021-02-25T08:49:46.488" v="66790" actId="2696"/>
        <pc:sldMkLst>
          <pc:docMk/>
          <pc:sldMk cId="4218878869" sldId="293"/>
        </pc:sldMkLst>
        <pc:spChg chg="mod">
          <ac:chgData name="Tine Sørensen" userId="9b1e08e88195d2a0" providerId="LiveId" clId="{9551413C-A02D-44FB-8814-CC47959D6EE1}" dt="2021-02-20T12:50:53.204" v="38192" actId="1076"/>
          <ac:spMkLst>
            <pc:docMk/>
            <pc:sldMk cId="4218878869" sldId="293"/>
            <ac:spMk id="2" creationId="{C967D146-566A-4C03-94AE-493BCFA9FA12}"/>
          </ac:spMkLst>
        </pc:spChg>
        <pc:spChg chg="del">
          <ac:chgData name="Tine Sørensen" userId="9b1e08e88195d2a0" providerId="LiveId" clId="{9551413C-A02D-44FB-8814-CC47959D6EE1}" dt="2021-02-20T12:46:53.026" v="38173" actId="478"/>
          <ac:spMkLst>
            <pc:docMk/>
            <pc:sldMk cId="4218878869" sldId="293"/>
            <ac:spMk id="3" creationId="{13F2C5D3-469A-499D-8EBA-3263E4C32B62}"/>
          </ac:spMkLst>
        </pc:spChg>
        <pc:spChg chg="del mod">
          <ac:chgData name="Tine Sørensen" userId="9b1e08e88195d2a0" providerId="LiveId" clId="{9551413C-A02D-44FB-8814-CC47959D6EE1}" dt="2021-02-20T12:51:56.809" v="38206" actId="478"/>
          <ac:spMkLst>
            <pc:docMk/>
            <pc:sldMk cId="4218878869" sldId="293"/>
            <ac:spMk id="4" creationId="{B4A25120-6C29-4D93-8409-38115BD961AB}"/>
          </ac:spMkLst>
        </pc:spChg>
        <pc:spChg chg="add mod">
          <ac:chgData name="Tine Sørensen" userId="9b1e08e88195d2a0" providerId="LiveId" clId="{9551413C-A02D-44FB-8814-CC47959D6EE1}" dt="2021-02-22T07:02:51.515" v="45187" actId="20577"/>
          <ac:spMkLst>
            <pc:docMk/>
            <pc:sldMk cId="4218878869" sldId="293"/>
            <ac:spMk id="5" creationId="{532BE14F-2602-4AA3-B4C4-CBF42F4DEF3A}"/>
          </ac:spMkLst>
        </pc:spChg>
        <pc:spChg chg="add del mod">
          <ac:chgData name="Tine Sørensen" userId="9b1e08e88195d2a0" providerId="LiveId" clId="{9551413C-A02D-44FB-8814-CC47959D6EE1}" dt="2021-02-20T13:04:58.031" v="38657" actId="478"/>
          <ac:spMkLst>
            <pc:docMk/>
            <pc:sldMk cId="4218878869" sldId="293"/>
            <ac:spMk id="10" creationId="{510A32A2-BC14-440D-A43C-3CF69A2898D8}"/>
          </ac:spMkLst>
        </pc:spChg>
        <pc:picChg chg="add mod">
          <ac:chgData name="Tine Sørensen" userId="9b1e08e88195d2a0" providerId="LiveId" clId="{9551413C-A02D-44FB-8814-CC47959D6EE1}" dt="2021-02-20T13:10:06.034" v="39010" actId="1076"/>
          <ac:picMkLst>
            <pc:docMk/>
            <pc:sldMk cId="4218878869" sldId="293"/>
            <ac:picMk id="7" creationId="{B0A5A659-0AC9-49BB-99F5-2DB8CB26FD0B}"/>
          </ac:picMkLst>
        </pc:picChg>
        <pc:picChg chg="add mod">
          <ac:chgData name="Tine Sørensen" userId="9b1e08e88195d2a0" providerId="LiveId" clId="{9551413C-A02D-44FB-8814-CC47959D6EE1}" dt="2021-02-20T13:10:11.325" v="39012" actId="1076"/>
          <ac:picMkLst>
            <pc:docMk/>
            <pc:sldMk cId="4218878869" sldId="293"/>
            <ac:picMk id="9" creationId="{6D9464DF-9B53-42E8-953C-03B2005E5245}"/>
          </ac:picMkLst>
        </pc:picChg>
        <pc:picChg chg="add mod">
          <ac:chgData name="Tine Sørensen" userId="9b1e08e88195d2a0" providerId="LiveId" clId="{9551413C-A02D-44FB-8814-CC47959D6EE1}" dt="2021-02-20T13:08:41.809" v="38997" actId="1076"/>
          <ac:picMkLst>
            <pc:docMk/>
            <pc:sldMk cId="4218878869" sldId="293"/>
            <ac:picMk id="12" creationId="{9CF17938-AFC0-4446-826F-DDE251787118}"/>
          </ac:picMkLst>
        </pc:picChg>
        <pc:picChg chg="add mod">
          <ac:chgData name="Tine Sørensen" userId="9b1e08e88195d2a0" providerId="LiveId" clId="{9551413C-A02D-44FB-8814-CC47959D6EE1}" dt="2021-02-20T13:10:36.532" v="39014" actId="14100"/>
          <ac:picMkLst>
            <pc:docMk/>
            <pc:sldMk cId="4218878869" sldId="293"/>
            <ac:picMk id="14" creationId="{4A5D20A3-CC2A-4B51-9E96-1CD2CF18C6EA}"/>
          </ac:picMkLst>
        </pc:picChg>
      </pc:sldChg>
      <pc:sldChg chg="addSp delSp modSp add mod ord delAnim modAnim modNotesTx">
        <pc:chgData name="Tine Sørensen" userId="9b1e08e88195d2a0" providerId="LiveId" clId="{9551413C-A02D-44FB-8814-CC47959D6EE1}" dt="2021-02-25T11:33:09.305" v="66902" actId="9405"/>
        <pc:sldMkLst>
          <pc:docMk/>
          <pc:sldMk cId="2450142302" sldId="294"/>
        </pc:sldMkLst>
        <pc:spChg chg="mod">
          <ac:chgData name="Tine Sørensen" userId="9b1e08e88195d2a0" providerId="LiveId" clId="{9551413C-A02D-44FB-8814-CC47959D6EE1}" dt="2021-02-24T19:57:26.230" v="65821" actId="1076"/>
          <ac:spMkLst>
            <pc:docMk/>
            <pc:sldMk cId="2450142302" sldId="294"/>
            <ac:spMk id="2" creationId="{C967D146-566A-4C03-94AE-493BCFA9FA12}"/>
          </ac:spMkLst>
        </pc:spChg>
        <pc:spChg chg="del">
          <ac:chgData name="Tine Sørensen" userId="9b1e08e88195d2a0" providerId="LiveId" clId="{9551413C-A02D-44FB-8814-CC47959D6EE1}" dt="2021-02-20T13:18:40.709" v="39384" actId="478"/>
          <ac:spMkLst>
            <pc:docMk/>
            <pc:sldMk cId="2450142302" sldId="294"/>
            <ac:spMk id="3" creationId="{13F2C5D3-469A-499D-8EBA-3263E4C32B62}"/>
          </ac:spMkLst>
        </pc:spChg>
        <pc:spChg chg="del">
          <ac:chgData name="Tine Sørensen" userId="9b1e08e88195d2a0" providerId="LiveId" clId="{9551413C-A02D-44FB-8814-CC47959D6EE1}" dt="2021-02-20T13:18:43.834" v="39385" actId="478"/>
          <ac:spMkLst>
            <pc:docMk/>
            <pc:sldMk cId="2450142302" sldId="294"/>
            <ac:spMk id="4" creationId="{B4A25120-6C29-4D93-8409-38115BD961AB}"/>
          </ac:spMkLst>
        </pc:spChg>
        <pc:spChg chg="add mod">
          <ac:chgData name="Tine Sørensen" userId="9b1e08e88195d2a0" providerId="LiveId" clId="{9551413C-A02D-44FB-8814-CC47959D6EE1}" dt="2021-02-24T19:58:44.280" v="65845" actId="1076"/>
          <ac:spMkLst>
            <pc:docMk/>
            <pc:sldMk cId="2450142302" sldId="294"/>
            <ac:spMk id="5" creationId="{5D934BFB-4E6B-43E2-A20B-9CBBA3D90DB8}"/>
          </ac:spMkLst>
        </pc:spChg>
        <pc:picChg chg="add del mod">
          <ac:chgData name="Tine Sørensen" userId="9b1e08e88195d2a0" providerId="LiveId" clId="{9551413C-A02D-44FB-8814-CC47959D6EE1}" dt="2021-02-24T19:56:54.509" v="65812" actId="478"/>
          <ac:picMkLst>
            <pc:docMk/>
            <pc:sldMk cId="2450142302" sldId="294"/>
            <ac:picMk id="7" creationId="{9CA7986D-4142-4284-BD77-E8183793A6C4}"/>
          </ac:picMkLst>
        </pc:picChg>
        <pc:picChg chg="add del mod">
          <ac:chgData name="Tine Sørensen" userId="9b1e08e88195d2a0" providerId="LiveId" clId="{9551413C-A02D-44FB-8814-CC47959D6EE1}" dt="2021-02-24T19:47:46.378" v="65774" actId="478"/>
          <ac:picMkLst>
            <pc:docMk/>
            <pc:sldMk cId="2450142302" sldId="294"/>
            <ac:picMk id="9" creationId="{260B4627-C6AD-403A-9499-BDC644298ABE}"/>
          </ac:picMkLst>
        </pc:picChg>
        <pc:picChg chg="add del mod">
          <ac:chgData name="Tine Sørensen" userId="9b1e08e88195d2a0" providerId="LiveId" clId="{9551413C-A02D-44FB-8814-CC47959D6EE1}" dt="2021-02-24T19:57:03.383" v="65814" actId="478"/>
          <ac:picMkLst>
            <pc:docMk/>
            <pc:sldMk cId="2450142302" sldId="294"/>
            <ac:picMk id="11" creationId="{97AD1881-1E6C-438F-A4C6-B659596236D7}"/>
          </ac:picMkLst>
        </pc:picChg>
        <pc:picChg chg="add del mod">
          <ac:chgData name="Tine Sørensen" userId="9b1e08e88195d2a0" providerId="LiveId" clId="{9551413C-A02D-44FB-8814-CC47959D6EE1}" dt="2021-02-24T19:47:41.857" v="65771" actId="478"/>
          <ac:picMkLst>
            <pc:docMk/>
            <pc:sldMk cId="2450142302" sldId="294"/>
            <ac:picMk id="13" creationId="{22758AE8-F54F-4B57-A5DD-B528E96FDE87}"/>
          </ac:picMkLst>
        </pc:picChg>
        <pc:picChg chg="add mod">
          <ac:chgData name="Tine Sørensen" userId="9b1e08e88195d2a0" providerId="LiveId" clId="{9551413C-A02D-44FB-8814-CC47959D6EE1}" dt="2021-02-24T19:57:40.569" v="65824" actId="1076"/>
          <ac:picMkLst>
            <pc:docMk/>
            <pc:sldMk cId="2450142302" sldId="294"/>
            <ac:picMk id="15" creationId="{BE66F1CC-77AE-4F0D-8918-72BD7EF93A74}"/>
          </ac:picMkLst>
        </pc:picChg>
        <pc:picChg chg="add del mod">
          <ac:chgData name="Tine Sørensen" userId="9b1e08e88195d2a0" providerId="LiveId" clId="{9551413C-A02D-44FB-8814-CC47959D6EE1}" dt="2021-02-24T19:47:38.633" v="65769" actId="478"/>
          <ac:picMkLst>
            <pc:docMk/>
            <pc:sldMk cId="2450142302" sldId="294"/>
            <ac:picMk id="17" creationId="{264E1E1A-6BA7-40C0-989E-314B472813BD}"/>
          </ac:picMkLst>
        </pc:picChg>
        <pc:inkChg chg="add">
          <ac:chgData name="Tine Sørensen" userId="9b1e08e88195d2a0" providerId="LiveId" clId="{9551413C-A02D-44FB-8814-CC47959D6EE1}" dt="2021-02-25T11:31:37.351" v="66895" actId="9405"/>
          <ac:inkMkLst>
            <pc:docMk/>
            <pc:sldMk cId="2450142302" sldId="294"/>
            <ac:inkMk id="3" creationId="{2AB83FDB-45F8-47A5-82BA-C79F225F1B44}"/>
          </ac:inkMkLst>
        </pc:inkChg>
        <pc:inkChg chg="add">
          <ac:chgData name="Tine Sørensen" userId="9b1e08e88195d2a0" providerId="LiveId" clId="{9551413C-A02D-44FB-8814-CC47959D6EE1}" dt="2021-02-25T11:31:54.396" v="66896" actId="9405"/>
          <ac:inkMkLst>
            <pc:docMk/>
            <pc:sldMk cId="2450142302" sldId="294"/>
            <ac:inkMk id="4" creationId="{E823DA88-C4EF-4E26-A0D7-F66CFEFD0D79}"/>
          </ac:inkMkLst>
        </pc:inkChg>
        <pc:inkChg chg="add">
          <ac:chgData name="Tine Sørensen" userId="9b1e08e88195d2a0" providerId="LiveId" clId="{9551413C-A02D-44FB-8814-CC47959D6EE1}" dt="2021-02-25T11:32:06.932" v="66897" actId="9405"/>
          <ac:inkMkLst>
            <pc:docMk/>
            <pc:sldMk cId="2450142302" sldId="294"/>
            <ac:inkMk id="6" creationId="{BBBC85FC-866D-42E5-A7E9-B55CE0A7FA34}"/>
          </ac:inkMkLst>
        </pc:inkChg>
        <pc:inkChg chg="add">
          <ac:chgData name="Tine Sørensen" userId="9b1e08e88195d2a0" providerId="LiveId" clId="{9551413C-A02D-44FB-8814-CC47959D6EE1}" dt="2021-02-25T11:32:16.725" v="66898" actId="9405"/>
          <ac:inkMkLst>
            <pc:docMk/>
            <pc:sldMk cId="2450142302" sldId="294"/>
            <ac:inkMk id="7" creationId="{30C176AF-3CCC-4982-AC5A-96FF1316B3B6}"/>
          </ac:inkMkLst>
        </pc:inkChg>
        <pc:inkChg chg="add">
          <ac:chgData name="Tine Sørensen" userId="9b1e08e88195d2a0" providerId="LiveId" clId="{9551413C-A02D-44FB-8814-CC47959D6EE1}" dt="2021-02-25T11:32:31.414" v="66899" actId="9405"/>
          <ac:inkMkLst>
            <pc:docMk/>
            <pc:sldMk cId="2450142302" sldId="294"/>
            <ac:inkMk id="8" creationId="{6D717F43-4F9F-4F5F-B341-8C568CAEE237}"/>
          </ac:inkMkLst>
        </pc:inkChg>
        <pc:inkChg chg="add">
          <ac:chgData name="Tine Sørensen" userId="9b1e08e88195d2a0" providerId="LiveId" clId="{9551413C-A02D-44FB-8814-CC47959D6EE1}" dt="2021-02-25T11:32:43.997" v="66900" actId="9405"/>
          <ac:inkMkLst>
            <pc:docMk/>
            <pc:sldMk cId="2450142302" sldId="294"/>
            <ac:inkMk id="9" creationId="{00845800-FD26-4912-9E6E-A7E316F4F3CD}"/>
          </ac:inkMkLst>
        </pc:inkChg>
        <pc:inkChg chg="add">
          <ac:chgData name="Tine Sørensen" userId="9b1e08e88195d2a0" providerId="LiveId" clId="{9551413C-A02D-44FB-8814-CC47959D6EE1}" dt="2021-02-25T11:32:57.173" v="66901" actId="9405"/>
          <ac:inkMkLst>
            <pc:docMk/>
            <pc:sldMk cId="2450142302" sldId="294"/>
            <ac:inkMk id="10" creationId="{9B80619D-2479-4955-BEEE-76EE75A934A7}"/>
          </ac:inkMkLst>
        </pc:inkChg>
        <pc:inkChg chg="add">
          <ac:chgData name="Tine Sørensen" userId="9b1e08e88195d2a0" providerId="LiveId" clId="{9551413C-A02D-44FB-8814-CC47959D6EE1}" dt="2021-02-25T11:33:09.305" v="66902" actId="9405"/>
          <ac:inkMkLst>
            <pc:docMk/>
            <pc:sldMk cId="2450142302" sldId="294"/>
            <ac:inkMk id="11" creationId="{95C1A8F4-F08E-4128-8E55-B444BC013FFD}"/>
          </ac:inkMkLst>
        </pc:inkChg>
      </pc:sldChg>
      <pc:sldChg chg="addSp modSp add del mod">
        <pc:chgData name="Tine Sørensen" userId="9b1e08e88195d2a0" providerId="LiveId" clId="{9551413C-A02D-44FB-8814-CC47959D6EE1}" dt="2021-02-18T14:49:49.451" v="38088" actId="47"/>
        <pc:sldMkLst>
          <pc:docMk/>
          <pc:sldMk cId="2464579950" sldId="295"/>
        </pc:sldMkLst>
        <pc:spChg chg="mod">
          <ac:chgData name="Tine Sørensen" userId="9b1e08e88195d2a0" providerId="LiveId" clId="{9551413C-A02D-44FB-8814-CC47959D6EE1}" dt="2021-02-15T10:49:29.415" v="21929" actId="20577"/>
          <ac:spMkLst>
            <pc:docMk/>
            <pc:sldMk cId="2464579950" sldId="295"/>
            <ac:spMk id="2" creationId="{C967D146-566A-4C03-94AE-493BCFA9FA12}"/>
          </ac:spMkLst>
        </pc:spChg>
        <pc:spChg chg="add mod">
          <ac:chgData name="Tine Sørensen" userId="9b1e08e88195d2a0" providerId="LiveId" clId="{9551413C-A02D-44FB-8814-CC47959D6EE1}" dt="2021-02-16T11:38:22.795" v="32504" actId="20577"/>
          <ac:spMkLst>
            <pc:docMk/>
            <pc:sldMk cId="2464579950" sldId="295"/>
            <ac:spMk id="5" creationId="{0413EBAB-84E7-4505-8EDA-F57A15CFCA76}"/>
          </ac:spMkLst>
        </pc:spChg>
      </pc:sldChg>
      <pc:sldChg chg="addSp delSp modSp add del mod ord modAnim modNotesTx">
        <pc:chgData name="Tine Sørensen" userId="9b1e08e88195d2a0" providerId="LiveId" clId="{9551413C-A02D-44FB-8814-CC47959D6EE1}" dt="2021-02-24T09:45:23.555" v="58693" actId="2696"/>
        <pc:sldMkLst>
          <pc:docMk/>
          <pc:sldMk cId="4288237067" sldId="296"/>
        </pc:sldMkLst>
        <pc:spChg chg="mod">
          <ac:chgData name="Tine Sørensen" userId="9b1e08e88195d2a0" providerId="LiveId" clId="{9551413C-A02D-44FB-8814-CC47959D6EE1}" dt="2021-02-15T13:16:52.438" v="22590" actId="1076"/>
          <ac:spMkLst>
            <pc:docMk/>
            <pc:sldMk cId="4288237067" sldId="296"/>
            <ac:spMk id="2" creationId="{C967D146-566A-4C03-94AE-493BCFA9FA12}"/>
          </ac:spMkLst>
        </pc:spChg>
        <pc:spChg chg="del">
          <ac:chgData name="Tine Sørensen" userId="9b1e08e88195d2a0" providerId="LiveId" clId="{9551413C-A02D-44FB-8814-CC47959D6EE1}" dt="2021-02-15T10:14:43.334" v="20519" actId="931"/>
          <ac:spMkLst>
            <pc:docMk/>
            <pc:sldMk cId="4288237067" sldId="296"/>
            <ac:spMk id="3" creationId="{13F2C5D3-469A-499D-8EBA-3263E4C32B62}"/>
          </ac:spMkLst>
        </pc:spChg>
        <pc:spChg chg="del">
          <ac:chgData name="Tine Sørensen" userId="9b1e08e88195d2a0" providerId="LiveId" clId="{9551413C-A02D-44FB-8814-CC47959D6EE1}" dt="2021-02-15T10:14:51.718" v="20521" actId="478"/>
          <ac:spMkLst>
            <pc:docMk/>
            <pc:sldMk cId="4288237067" sldId="296"/>
            <ac:spMk id="4" creationId="{B4A25120-6C29-4D93-8409-38115BD961AB}"/>
          </ac:spMkLst>
        </pc:spChg>
        <pc:spChg chg="add mod">
          <ac:chgData name="Tine Sørensen" userId="9b1e08e88195d2a0" providerId="LiveId" clId="{9551413C-A02D-44FB-8814-CC47959D6EE1}" dt="2021-02-15T15:19:25.999" v="25044" actId="20577"/>
          <ac:spMkLst>
            <pc:docMk/>
            <pc:sldMk cId="4288237067" sldId="296"/>
            <ac:spMk id="7" creationId="{925FE6A0-52DC-47C4-AC77-90021D1FA020}"/>
          </ac:spMkLst>
        </pc:spChg>
        <pc:spChg chg="add del mod">
          <ac:chgData name="Tine Sørensen" userId="9b1e08e88195d2a0" providerId="LiveId" clId="{9551413C-A02D-44FB-8814-CC47959D6EE1}" dt="2021-02-15T10:14:53.641" v="20522" actId="478"/>
          <ac:spMkLst>
            <pc:docMk/>
            <pc:sldMk cId="4288237067" sldId="296"/>
            <ac:spMk id="8" creationId="{D125E275-440B-466F-B8B7-5F41B991C0DB}"/>
          </ac:spMkLst>
        </pc:spChg>
        <pc:spChg chg="add mod">
          <ac:chgData name="Tine Sørensen" userId="9b1e08e88195d2a0" providerId="LiveId" clId="{9551413C-A02D-44FB-8814-CC47959D6EE1}" dt="2021-02-15T15:50:12.464" v="27124" actId="20577"/>
          <ac:spMkLst>
            <pc:docMk/>
            <pc:sldMk cId="4288237067" sldId="296"/>
            <ac:spMk id="10" creationId="{1FBD0F42-D13F-4A35-BB78-D40633F682B8}"/>
          </ac:spMkLst>
        </pc:spChg>
        <pc:spChg chg="add mod">
          <ac:chgData name="Tine Sørensen" userId="9b1e08e88195d2a0" providerId="LiveId" clId="{9551413C-A02D-44FB-8814-CC47959D6EE1}" dt="2021-02-15T16:11:38.987" v="27669" actId="1076"/>
          <ac:spMkLst>
            <pc:docMk/>
            <pc:sldMk cId="4288237067" sldId="296"/>
            <ac:spMk id="13" creationId="{90C65FD1-E8B3-40BF-B592-E8A9566B598F}"/>
          </ac:spMkLst>
        </pc:spChg>
        <pc:spChg chg="add mod">
          <ac:chgData name="Tine Sørensen" userId="9b1e08e88195d2a0" providerId="LiveId" clId="{9551413C-A02D-44FB-8814-CC47959D6EE1}" dt="2021-02-15T16:17:06.087" v="27770" actId="1076"/>
          <ac:spMkLst>
            <pc:docMk/>
            <pc:sldMk cId="4288237067" sldId="296"/>
            <ac:spMk id="16" creationId="{7C31CF25-B795-47E0-92E2-62835562FE1E}"/>
          </ac:spMkLst>
        </pc:spChg>
        <pc:spChg chg="add mod">
          <ac:chgData name="Tine Sørensen" userId="9b1e08e88195d2a0" providerId="LiveId" clId="{9551413C-A02D-44FB-8814-CC47959D6EE1}" dt="2021-02-15T16:20:54.729" v="27870" actId="1076"/>
          <ac:spMkLst>
            <pc:docMk/>
            <pc:sldMk cId="4288237067" sldId="296"/>
            <ac:spMk id="19" creationId="{C49DB024-589A-4AFA-8512-5536C573020E}"/>
          </ac:spMkLst>
        </pc:spChg>
        <pc:spChg chg="add mod">
          <ac:chgData name="Tine Sørensen" userId="9b1e08e88195d2a0" providerId="LiveId" clId="{9551413C-A02D-44FB-8814-CC47959D6EE1}" dt="2021-02-22T18:40:25.036" v="45970" actId="20577"/>
          <ac:spMkLst>
            <pc:docMk/>
            <pc:sldMk cId="4288237067" sldId="296"/>
            <ac:spMk id="22" creationId="{940080DF-A6F4-4E93-AC38-18289C0D1AC7}"/>
          </ac:spMkLst>
        </pc:spChg>
        <pc:spChg chg="add mod">
          <ac:chgData name="Tine Sørensen" userId="9b1e08e88195d2a0" providerId="LiveId" clId="{9551413C-A02D-44FB-8814-CC47959D6EE1}" dt="2021-02-22T07:00:09.239" v="45166" actId="20577"/>
          <ac:spMkLst>
            <pc:docMk/>
            <pc:sldMk cId="4288237067" sldId="296"/>
            <ac:spMk id="23" creationId="{CBB13097-9C0D-452F-A6B0-AB03B34A1D2E}"/>
          </ac:spMkLst>
        </pc:spChg>
        <pc:picChg chg="add del mod">
          <ac:chgData name="Tine Sørensen" userId="9b1e08e88195d2a0" providerId="LiveId" clId="{9551413C-A02D-44FB-8814-CC47959D6EE1}" dt="2021-02-15T12:59:35.750" v="22577" actId="478"/>
          <ac:picMkLst>
            <pc:docMk/>
            <pc:sldMk cId="4288237067" sldId="296"/>
            <ac:picMk id="4" creationId="{1EA32FE8-D8E8-4D5C-B100-51DC10CB7B7F}"/>
          </ac:picMkLst>
        </pc:picChg>
        <pc:picChg chg="add mod">
          <ac:chgData name="Tine Sørensen" userId="9b1e08e88195d2a0" providerId="LiveId" clId="{9551413C-A02D-44FB-8814-CC47959D6EE1}" dt="2021-02-18T11:53:21.104" v="38036" actId="1076"/>
          <ac:picMkLst>
            <pc:docMk/>
            <pc:sldMk cId="4288237067" sldId="296"/>
            <ac:picMk id="6" creationId="{1B68D92D-FF75-48AE-A2D1-C9254D68D7F3}"/>
          </ac:picMkLst>
        </pc:picChg>
        <pc:picChg chg="add del mod">
          <ac:chgData name="Tine Sørensen" userId="9b1e08e88195d2a0" providerId="LiveId" clId="{9551413C-A02D-44FB-8814-CC47959D6EE1}" dt="2021-02-15T10:14:46.875" v="20520" actId="478"/>
          <ac:picMkLst>
            <pc:docMk/>
            <pc:sldMk cId="4288237067" sldId="296"/>
            <ac:picMk id="6" creationId="{AD3C104D-5212-474D-B71C-343661F35B0B}"/>
          </ac:picMkLst>
        </pc:picChg>
        <pc:picChg chg="add mod">
          <ac:chgData name="Tine Sørensen" userId="9b1e08e88195d2a0" providerId="LiveId" clId="{9551413C-A02D-44FB-8814-CC47959D6EE1}" dt="2021-02-18T11:53:21.355" v="38037" actId="1076"/>
          <ac:picMkLst>
            <pc:docMk/>
            <pc:sldMk cId="4288237067" sldId="296"/>
            <ac:picMk id="9" creationId="{89821430-8F6B-495E-B503-3AE4E2D3944B}"/>
          </ac:picMkLst>
        </pc:picChg>
        <pc:picChg chg="add del mod">
          <ac:chgData name="Tine Sørensen" userId="9b1e08e88195d2a0" providerId="LiveId" clId="{9551413C-A02D-44FB-8814-CC47959D6EE1}" dt="2021-02-15T10:15:12.413" v="20524" actId="478"/>
          <ac:picMkLst>
            <pc:docMk/>
            <pc:sldMk cId="4288237067" sldId="296"/>
            <ac:picMk id="10" creationId="{F9E9CDEE-732D-4A76-8E7C-2D79215BC1A2}"/>
          </ac:picMkLst>
        </pc:picChg>
        <pc:picChg chg="add mod">
          <ac:chgData name="Tine Sørensen" userId="9b1e08e88195d2a0" providerId="LiveId" clId="{9551413C-A02D-44FB-8814-CC47959D6EE1}" dt="2021-02-18T11:53:21.607" v="38038" actId="1076"/>
          <ac:picMkLst>
            <pc:docMk/>
            <pc:sldMk cId="4288237067" sldId="296"/>
            <ac:picMk id="12" creationId="{B2D6D010-31E9-4158-9D21-E7C361E742B9}"/>
          </ac:picMkLst>
        </pc:picChg>
        <pc:picChg chg="add mod">
          <ac:chgData name="Tine Sørensen" userId="9b1e08e88195d2a0" providerId="LiveId" clId="{9551413C-A02D-44FB-8814-CC47959D6EE1}" dt="2021-02-18T11:53:21.942" v="38039" actId="1076"/>
          <ac:picMkLst>
            <pc:docMk/>
            <pc:sldMk cId="4288237067" sldId="296"/>
            <ac:picMk id="15" creationId="{963088EE-4B91-428E-954A-817CC8D5B612}"/>
          </ac:picMkLst>
        </pc:picChg>
        <pc:picChg chg="add mod">
          <ac:chgData name="Tine Sørensen" userId="9b1e08e88195d2a0" providerId="LiveId" clId="{9551413C-A02D-44FB-8814-CC47959D6EE1}" dt="2021-02-18T11:53:22.317" v="38040" actId="1076"/>
          <ac:picMkLst>
            <pc:docMk/>
            <pc:sldMk cId="4288237067" sldId="296"/>
            <ac:picMk id="18" creationId="{AA64F9D6-D661-48B4-90B4-3EC9C8730240}"/>
          </ac:picMkLst>
        </pc:picChg>
        <pc:picChg chg="add mod">
          <ac:chgData name="Tine Sørensen" userId="9b1e08e88195d2a0" providerId="LiveId" clId="{9551413C-A02D-44FB-8814-CC47959D6EE1}" dt="2021-02-18T11:53:39.859" v="38046" actId="1076"/>
          <ac:picMkLst>
            <pc:docMk/>
            <pc:sldMk cId="4288237067" sldId="296"/>
            <ac:picMk id="21" creationId="{FF06B8BC-93D5-4504-AE01-4B5BAA919EEF}"/>
          </ac:picMkLst>
        </pc:picChg>
      </pc:sldChg>
      <pc:sldChg chg="addSp delSp modSp add mod ord modTransition delAnim modAnim modNotesTx">
        <pc:chgData name="Tine Sørensen" userId="9b1e08e88195d2a0" providerId="LiveId" clId="{9551413C-A02D-44FB-8814-CC47959D6EE1}" dt="2021-02-23T16:18:41.032" v="50283" actId="20577"/>
        <pc:sldMkLst>
          <pc:docMk/>
          <pc:sldMk cId="304167637" sldId="297"/>
        </pc:sldMkLst>
        <pc:spChg chg="mod">
          <ac:chgData name="Tine Sørensen" userId="9b1e08e88195d2a0" providerId="LiveId" clId="{9551413C-A02D-44FB-8814-CC47959D6EE1}" dt="2021-02-10T18:11:38.308" v="12967" actId="122"/>
          <ac:spMkLst>
            <pc:docMk/>
            <pc:sldMk cId="304167637" sldId="297"/>
            <ac:spMk id="2" creationId="{C967D146-566A-4C03-94AE-493BCFA9FA12}"/>
          </ac:spMkLst>
        </pc:spChg>
        <pc:spChg chg="del">
          <ac:chgData name="Tine Sørensen" userId="9b1e08e88195d2a0" providerId="LiveId" clId="{9551413C-A02D-44FB-8814-CC47959D6EE1}" dt="2021-02-11T09:09:16.297" v="13063" actId="478"/>
          <ac:spMkLst>
            <pc:docMk/>
            <pc:sldMk cId="304167637" sldId="297"/>
            <ac:spMk id="3" creationId="{13F2C5D3-469A-499D-8EBA-3263E4C32B62}"/>
          </ac:spMkLst>
        </pc:spChg>
        <pc:spChg chg="add mod">
          <ac:chgData name="Tine Sørensen" userId="9b1e08e88195d2a0" providerId="LiveId" clId="{9551413C-A02D-44FB-8814-CC47959D6EE1}" dt="2021-02-23T16:18:41.032" v="50283" actId="20577"/>
          <ac:spMkLst>
            <pc:docMk/>
            <pc:sldMk cId="304167637" sldId="297"/>
            <ac:spMk id="3" creationId="{A5B292AC-4608-4974-AA8E-0E06B766C74F}"/>
          </ac:spMkLst>
        </pc:spChg>
        <pc:spChg chg="del">
          <ac:chgData name="Tine Sørensen" userId="9b1e08e88195d2a0" providerId="LiveId" clId="{9551413C-A02D-44FB-8814-CC47959D6EE1}" dt="2021-02-11T09:09:14.072" v="13062" actId="478"/>
          <ac:spMkLst>
            <pc:docMk/>
            <pc:sldMk cId="304167637" sldId="297"/>
            <ac:spMk id="4" creationId="{B4A25120-6C29-4D93-8409-38115BD961AB}"/>
          </ac:spMkLst>
        </pc:spChg>
        <pc:spChg chg="add mod">
          <ac:chgData name="Tine Sørensen" userId="9b1e08e88195d2a0" providerId="LiveId" clId="{9551413C-A02D-44FB-8814-CC47959D6EE1}" dt="2021-02-23T14:53:40.149" v="48934" actId="20577"/>
          <ac:spMkLst>
            <pc:docMk/>
            <pc:sldMk cId="304167637" sldId="297"/>
            <ac:spMk id="7" creationId="{07B0C951-A8EF-40E4-B27F-CA5E67F98D09}"/>
          </ac:spMkLst>
        </pc:spChg>
        <pc:grpChg chg="mod">
          <ac:chgData name="Tine Sørensen" userId="9b1e08e88195d2a0" providerId="LiveId" clId="{9551413C-A02D-44FB-8814-CC47959D6EE1}" dt="2021-02-11T09:12:37.943" v="13089"/>
          <ac:grpSpMkLst>
            <pc:docMk/>
            <pc:sldMk cId="304167637" sldId="297"/>
            <ac:grpSpMk id="12" creationId="{DFAC2A16-B73C-47DD-A72C-F2D49173F0FD}"/>
          </ac:grpSpMkLst>
        </pc:grpChg>
        <pc:grpChg chg="mod">
          <ac:chgData name="Tine Sørensen" userId="9b1e08e88195d2a0" providerId="LiveId" clId="{9551413C-A02D-44FB-8814-CC47959D6EE1}" dt="2021-02-11T09:14:42.155" v="13101"/>
          <ac:grpSpMkLst>
            <pc:docMk/>
            <pc:sldMk cId="304167637" sldId="297"/>
            <ac:grpSpMk id="20" creationId="{D05D59C0-3F30-400C-AE69-236E101DD1D8}"/>
          </ac:grpSpMkLst>
        </pc:grpChg>
        <pc:picChg chg="add del mod">
          <ac:chgData name="Tine Sørensen" userId="9b1e08e88195d2a0" providerId="LiveId" clId="{9551413C-A02D-44FB-8814-CC47959D6EE1}" dt="2021-02-11T13:16:04.797" v="16955" actId="478"/>
          <ac:picMkLst>
            <pc:docMk/>
            <pc:sldMk cId="304167637" sldId="297"/>
            <ac:picMk id="6" creationId="{9A7CAA0B-0A40-42AB-91B4-CDFBF0169AF5}"/>
          </ac:picMkLst>
        </pc:picChg>
        <pc:picChg chg="add del mod">
          <ac:chgData name="Tine Sørensen" userId="9b1e08e88195d2a0" providerId="LiveId" clId="{9551413C-A02D-44FB-8814-CC47959D6EE1}" dt="2021-02-11T09:10:52.524" v="13070" actId="478"/>
          <ac:picMkLst>
            <pc:docMk/>
            <pc:sldMk cId="304167637" sldId="297"/>
            <ac:picMk id="8" creationId="{FE28B20E-DADE-41BB-B597-36FC69033760}"/>
          </ac:picMkLst>
        </pc:picChg>
        <pc:picChg chg="add del mod">
          <ac:chgData name="Tine Sørensen" userId="9b1e08e88195d2a0" providerId="LiveId" clId="{9551413C-A02D-44FB-8814-CC47959D6EE1}" dt="2021-02-11T13:18:20.724" v="16973" actId="478"/>
          <ac:picMkLst>
            <pc:docMk/>
            <pc:sldMk cId="304167637" sldId="297"/>
            <ac:picMk id="9" creationId="{DADE9904-754D-40BE-BA05-DAD75B95CDD4}"/>
          </ac:picMkLst>
        </pc:picChg>
        <pc:picChg chg="add mod ord">
          <ac:chgData name="Tine Sørensen" userId="9b1e08e88195d2a0" providerId="LiveId" clId="{9551413C-A02D-44FB-8814-CC47959D6EE1}" dt="2021-02-23T16:08:42.982" v="49956" actId="1076"/>
          <ac:picMkLst>
            <pc:docMk/>
            <pc:sldMk cId="304167637" sldId="297"/>
            <ac:picMk id="25" creationId="{498C66BB-F737-4C99-BA68-645B9E0612D7}"/>
          </ac:picMkLst>
        </pc:picChg>
        <pc:picChg chg="add mod modCrop">
          <ac:chgData name="Tine Sørensen" userId="9b1e08e88195d2a0" providerId="LiveId" clId="{9551413C-A02D-44FB-8814-CC47959D6EE1}" dt="2021-02-23T16:08:42.982" v="49956" actId="1076"/>
          <ac:picMkLst>
            <pc:docMk/>
            <pc:sldMk cId="304167637" sldId="297"/>
            <ac:picMk id="27" creationId="{E3D26341-F16E-437A-BBBF-41434AA2A3C9}"/>
          </ac:picMkLst>
        </pc:picChg>
        <pc:inkChg chg="add del mod">
          <ac:chgData name="Tine Sørensen" userId="9b1e08e88195d2a0" providerId="LiveId" clId="{9551413C-A02D-44FB-8814-CC47959D6EE1}" dt="2021-02-11T09:12:38.404" v="13090" actId="9405"/>
          <ac:inkMkLst>
            <pc:docMk/>
            <pc:sldMk cId="304167637" sldId="297"/>
            <ac:inkMk id="10" creationId="{CEAB78BC-44ED-4ACF-9440-D3F957A653F8}"/>
          </ac:inkMkLst>
        </pc:inkChg>
        <pc:inkChg chg="add del mod">
          <ac:chgData name="Tine Sørensen" userId="9b1e08e88195d2a0" providerId="LiveId" clId="{9551413C-A02D-44FB-8814-CC47959D6EE1}" dt="2021-02-11T09:12:37.943" v="13089"/>
          <ac:inkMkLst>
            <pc:docMk/>
            <pc:sldMk cId="304167637" sldId="297"/>
            <ac:inkMk id="11" creationId="{9E34247A-4352-4EA9-B4B4-D20EE498758F}"/>
          </ac:inkMkLst>
        </pc:inkChg>
        <pc:inkChg chg="add del">
          <ac:chgData name="Tine Sørensen" userId="9b1e08e88195d2a0" providerId="LiveId" clId="{9551413C-A02D-44FB-8814-CC47959D6EE1}" dt="2021-02-11T09:14:02.783" v="13094" actId="478"/>
          <ac:inkMkLst>
            <pc:docMk/>
            <pc:sldMk cId="304167637" sldId="297"/>
            <ac:inkMk id="13" creationId="{167FFDD0-F81D-4AEE-A8E6-36EA1988E1CB}"/>
          </ac:inkMkLst>
        </pc:inkChg>
        <pc:inkChg chg="add del">
          <ac:chgData name="Tine Sørensen" userId="9b1e08e88195d2a0" providerId="LiveId" clId="{9551413C-A02D-44FB-8814-CC47959D6EE1}" dt="2021-02-11T09:15:44.093" v="13105" actId="478"/>
          <ac:inkMkLst>
            <pc:docMk/>
            <pc:sldMk cId="304167637" sldId="297"/>
            <ac:inkMk id="14" creationId="{2A8D677C-8200-4EA4-A607-CA17E785558B}"/>
          </ac:inkMkLst>
        </pc:inkChg>
        <pc:inkChg chg="add del">
          <ac:chgData name="Tine Sørensen" userId="9b1e08e88195d2a0" providerId="LiveId" clId="{9551413C-A02D-44FB-8814-CC47959D6EE1}" dt="2021-02-11T09:21:53.426" v="13353" actId="478"/>
          <ac:inkMkLst>
            <pc:docMk/>
            <pc:sldMk cId="304167637" sldId="297"/>
            <ac:inkMk id="15" creationId="{0785FB4B-CE43-4E79-B0C3-B0E166CB0893}"/>
          </ac:inkMkLst>
        </pc:inkChg>
        <pc:inkChg chg="add del">
          <ac:chgData name="Tine Sørensen" userId="9b1e08e88195d2a0" providerId="LiveId" clId="{9551413C-A02D-44FB-8814-CC47959D6EE1}" dt="2021-02-11T09:16:58.890" v="13117" actId="478"/>
          <ac:inkMkLst>
            <pc:docMk/>
            <pc:sldMk cId="304167637" sldId="297"/>
            <ac:inkMk id="16" creationId="{1D36524E-2519-4696-A274-6CBF9F2A48DD}"/>
          </ac:inkMkLst>
        </pc:inkChg>
        <pc:inkChg chg="add del mod">
          <ac:chgData name="Tine Sørensen" userId="9b1e08e88195d2a0" providerId="LiveId" clId="{9551413C-A02D-44FB-8814-CC47959D6EE1}" dt="2021-02-11T09:14:43.086" v="13103" actId="9405"/>
          <ac:inkMkLst>
            <pc:docMk/>
            <pc:sldMk cId="304167637" sldId="297"/>
            <ac:inkMk id="17" creationId="{53D504D1-8CDB-4AD1-9009-8AE0E4E18B27}"/>
          </ac:inkMkLst>
        </pc:inkChg>
        <pc:inkChg chg="add del mod">
          <ac:chgData name="Tine Sørensen" userId="9b1e08e88195d2a0" providerId="LiveId" clId="{9551413C-A02D-44FB-8814-CC47959D6EE1}" dt="2021-02-11T09:14:42.510" v="13102" actId="9405"/>
          <ac:inkMkLst>
            <pc:docMk/>
            <pc:sldMk cId="304167637" sldId="297"/>
            <ac:inkMk id="18" creationId="{44CD99BC-C5F7-4D76-8E2B-CDA86E4C9B08}"/>
          </ac:inkMkLst>
        </pc:inkChg>
        <pc:inkChg chg="add del mod">
          <ac:chgData name="Tine Sørensen" userId="9b1e08e88195d2a0" providerId="LiveId" clId="{9551413C-A02D-44FB-8814-CC47959D6EE1}" dt="2021-02-11T09:14:42.155" v="13101"/>
          <ac:inkMkLst>
            <pc:docMk/>
            <pc:sldMk cId="304167637" sldId="297"/>
            <ac:inkMk id="19" creationId="{2C43F8B1-6DAF-4288-ABEE-01F4B82A11CA}"/>
          </ac:inkMkLst>
        </pc:inkChg>
        <pc:inkChg chg="add del mod">
          <ac:chgData name="Tine Sørensen" userId="9b1e08e88195d2a0" providerId="LiveId" clId="{9551413C-A02D-44FB-8814-CC47959D6EE1}" dt="2021-02-23T16:08:42.982" v="49956" actId="1076"/>
          <ac:inkMkLst>
            <pc:docMk/>
            <pc:sldMk cId="304167637" sldId="297"/>
            <ac:inkMk id="21" creationId="{3F37A932-F39D-4D01-A0DB-0250F347C879}"/>
          </ac:inkMkLst>
        </pc:inkChg>
        <pc:inkChg chg="add del mod">
          <ac:chgData name="Tine Sørensen" userId="9b1e08e88195d2a0" providerId="LiveId" clId="{9551413C-A02D-44FB-8814-CC47959D6EE1}" dt="2021-02-11T09:16:14.932" v="13111" actId="478"/>
          <ac:inkMkLst>
            <pc:docMk/>
            <pc:sldMk cId="304167637" sldId="297"/>
            <ac:inkMk id="22" creationId="{70F563DB-2A8C-477B-AF2F-4F8916C0E11D}"/>
          </ac:inkMkLst>
        </pc:inkChg>
        <pc:inkChg chg="add mod">
          <ac:chgData name="Tine Sørensen" userId="9b1e08e88195d2a0" providerId="LiveId" clId="{9551413C-A02D-44FB-8814-CC47959D6EE1}" dt="2021-02-23T16:08:42.982" v="49956" actId="1076"/>
          <ac:inkMkLst>
            <pc:docMk/>
            <pc:sldMk cId="304167637" sldId="297"/>
            <ac:inkMk id="23" creationId="{2AB8567D-B90C-4F05-A440-E4E45C8A3423}"/>
          </ac:inkMkLst>
        </pc:inkChg>
      </pc:sldChg>
      <pc:sldChg chg="add del">
        <pc:chgData name="Tine Sørensen" userId="9b1e08e88195d2a0" providerId="LiveId" clId="{9551413C-A02D-44FB-8814-CC47959D6EE1}" dt="2021-02-15T10:16:20.561" v="20590" actId="47"/>
        <pc:sldMkLst>
          <pc:docMk/>
          <pc:sldMk cId="2471517384" sldId="298"/>
        </pc:sldMkLst>
      </pc:sldChg>
      <pc:sldChg chg="addSp delSp modSp add mod ord delAnim modAnim modNotesTx">
        <pc:chgData name="Tine Sørensen" userId="9b1e08e88195d2a0" providerId="LiveId" clId="{9551413C-A02D-44FB-8814-CC47959D6EE1}" dt="2021-02-24T16:16:29.453" v="63140" actId="20577"/>
        <pc:sldMkLst>
          <pc:docMk/>
          <pc:sldMk cId="886061928" sldId="299"/>
        </pc:sldMkLst>
        <pc:spChg chg="mod">
          <ac:chgData name="Tine Sørensen" userId="9b1e08e88195d2a0" providerId="LiveId" clId="{9551413C-A02D-44FB-8814-CC47959D6EE1}" dt="2021-02-15T13:16:45.847" v="22589" actId="1076"/>
          <ac:spMkLst>
            <pc:docMk/>
            <pc:sldMk cId="886061928" sldId="299"/>
            <ac:spMk id="2" creationId="{C967D146-566A-4C03-94AE-493BCFA9FA12}"/>
          </ac:spMkLst>
        </pc:spChg>
        <pc:spChg chg="del">
          <ac:chgData name="Tine Sørensen" userId="9b1e08e88195d2a0" providerId="LiveId" clId="{9551413C-A02D-44FB-8814-CC47959D6EE1}" dt="2021-02-15T10:16:16.884" v="20589" actId="478"/>
          <ac:spMkLst>
            <pc:docMk/>
            <pc:sldMk cId="886061928" sldId="299"/>
            <ac:spMk id="3" creationId="{13F2C5D3-469A-499D-8EBA-3263E4C32B62}"/>
          </ac:spMkLst>
        </pc:spChg>
        <pc:spChg chg="del">
          <ac:chgData name="Tine Sørensen" userId="9b1e08e88195d2a0" providerId="LiveId" clId="{9551413C-A02D-44FB-8814-CC47959D6EE1}" dt="2021-02-15T10:16:14.059" v="20588" actId="478"/>
          <ac:spMkLst>
            <pc:docMk/>
            <pc:sldMk cId="886061928" sldId="299"/>
            <ac:spMk id="4" creationId="{B4A25120-6C29-4D93-8409-38115BD961AB}"/>
          </ac:spMkLst>
        </pc:spChg>
        <pc:spChg chg="add del mod">
          <ac:chgData name="Tine Sørensen" userId="9b1e08e88195d2a0" providerId="LiveId" clId="{9551413C-A02D-44FB-8814-CC47959D6EE1}" dt="2021-02-24T15:25:02.165" v="61280" actId="478"/>
          <ac:spMkLst>
            <pc:docMk/>
            <pc:sldMk cId="886061928" sldId="299"/>
            <ac:spMk id="7" creationId="{040E83DA-DA89-4F82-9A99-CEF2E56983B4}"/>
          </ac:spMkLst>
        </pc:spChg>
        <pc:spChg chg="add mod">
          <ac:chgData name="Tine Sørensen" userId="9b1e08e88195d2a0" providerId="LiveId" clId="{9551413C-A02D-44FB-8814-CC47959D6EE1}" dt="2021-02-24T13:31:02.146" v="59346" actId="1076"/>
          <ac:spMkLst>
            <pc:docMk/>
            <pc:sldMk cId="886061928" sldId="299"/>
            <ac:spMk id="8" creationId="{6D1E1F37-B733-46C5-BEF2-EF660369CCFB}"/>
          </ac:spMkLst>
        </pc:spChg>
        <pc:spChg chg="add del mod">
          <ac:chgData name="Tine Sørensen" userId="9b1e08e88195d2a0" providerId="LiveId" clId="{9551413C-A02D-44FB-8814-CC47959D6EE1}" dt="2021-02-24T09:48:57.768" v="58755" actId="478"/>
          <ac:spMkLst>
            <pc:docMk/>
            <pc:sldMk cId="886061928" sldId="299"/>
            <ac:spMk id="12" creationId="{98375CCE-E102-49E8-BE6A-5C1E829A2CF2}"/>
          </ac:spMkLst>
        </pc:spChg>
        <pc:spChg chg="add mod">
          <ac:chgData name="Tine Sørensen" userId="9b1e08e88195d2a0" providerId="LiveId" clId="{9551413C-A02D-44FB-8814-CC47959D6EE1}" dt="2021-02-24T16:16:29.453" v="63140" actId="20577"/>
          <ac:spMkLst>
            <pc:docMk/>
            <pc:sldMk cId="886061928" sldId="299"/>
            <ac:spMk id="13" creationId="{FF5944BB-32DE-4908-B550-6A6EDF5DCBA5}"/>
          </ac:spMkLst>
        </pc:spChg>
        <pc:spChg chg="add del mod">
          <ac:chgData name="Tine Sørensen" userId="9b1e08e88195d2a0" providerId="LiveId" clId="{9551413C-A02D-44FB-8814-CC47959D6EE1}" dt="2021-02-24T09:48:54.700" v="58754" actId="478"/>
          <ac:spMkLst>
            <pc:docMk/>
            <pc:sldMk cId="886061928" sldId="299"/>
            <ac:spMk id="16" creationId="{46FA4ACF-3365-44B8-99D6-A0FBED01A07B}"/>
          </ac:spMkLst>
        </pc:spChg>
        <pc:spChg chg="add del mod">
          <ac:chgData name="Tine Sørensen" userId="9b1e08e88195d2a0" providerId="LiveId" clId="{9551413C-A02D-44FB-8814-CC47959D6EE1}" dt="2021-02-24T09:48:53.850" v="58753" actId="478"/>
          <ac:spMkLst>
            <pc:docMk/>
            <pc:sldMk cId="886061928" sldId="299"/>
            <ac:spMk id="19" creationId="{004112D2-1CA6-48FD-924F-9BD605D94A2D}"/>
          </ac:spMkLst>
        </pc:spChg>
        <pc:spChg chg="add del mod">
          <ac:chgData name="Tine Sørensen" userId="9b1e08e88195d2a0" providerId="LiveId" clId="{9551413C-A02D-44FB-8814-CC47959D6EE1}" dt="2021-02-24T09:48:52.950" v="58752" actId="478"/>
          <ac:spMkLst>
            <pc:docMk/>
            <pc:sldMk cId="886061928" sldId="299"/>
            <ac:spMk id="24" creationId="{4362A2CB-93A8-4511-8C50-1A4C5A231A0A}"/>
          </ac:spMkLst>
        </pc:spChg>
        <pc:grpChg chg="mod">
          <ac:chgData name="Tine Sørensen" userId="9b1e08e88195d2a0" providerId="LiveId" clId="{9551413C-A02D-44FB-8814-CC47959D6EE1}" dt="2021-02-24T15:35:00.084" v="61826"/>
          <ac:grpSpMkLst>
            <pc:docMk/>
            <pc:sldMk cId="886061928" sldId="299"/>
            <ac:grpSpMk id="29" creationId="{738DDF65-945D-48E7-94E2-03AA81BE907D}"/>
          </ac:grpSpMkLst>
        </pc:grpChg>
        <pc:picChg chg="add del mod">
          <ac:chgData name="Tine Sørensen" userId="9b1e08e88195d2a0" providerId="LiveId" clId="{9551413C-A02D-44FB-8814-CC47959D6EE1}" dt="2021-02-15T13:00:21.743" v="22581" actId="478"/>
          <ac:picMkLst>
            <pc:docMk/>
            <pc:sldMk cId="886061928" sldId="299"/>
            <ac:picMk id="4" creationId="{64260C93-B5CA-47D9-8F3C-E5A4C373FF17}"/>
          </ac:picMkLst>
        </pc:picChg>
        <pc:picChg chg="add del mod">
          <ac:chgData name="Tine Sørensen" userId="9b1e08e88195d2a0" providerId="LiveId" clId="{9551413C-A02D-44FB-8814-CC47959D6EE1}" dt="2021-02-15T17:16:05.475" v="30295" actId="478"/>
          <ac:picMkLst>
            <pc:docMk/>
            <pc:sldMk cId="886061928" sldId="299"/>
            <ac:picMk id="6" creationId="{75F6EC02-EA4C-474D-A6EC-04AFF44B6531}"/>
          </ac:picMkLst>
        </pc:picChg>
        <pc:picChg chg="add mod">
          <ac:chgData name="Tine Sørensen" userId="9b1e08e88195d2a0" providerId="LiveId" clId="{9551413C-A02D-44FB-8814-CC47959D6EE1}" dt="2021-02-24T15:25:05.897" v="61281" actId="1076"/>
          <ac:picMkLst>
            <pc:docMk/>
            <pc:sldMk cId="886061928" sldId="299"/>
            <ac:picMk id="9" creationId="{13E484F2-AC24-4BE2-852F-800C31468D74}"/>
          </ac:picMkLst>
        </pc:picChg>
        <pc:picChg chg="add del mod">
          <ac:chgData name="Tine Sørensen" userId="9b1e08e88195d2a0" providerId="LiveId" clId="{9551413C-A02D-44FB-8814-CC47959D6EE1}" dt="2021-02-24T09:48:47.841" v="58750" actId="478"/>
          <ac:picMkLst>
            <pc:docMk/>
            <pc:sldMk cId="886061928" sldId="299"/>
            <ac:picMk id="11" creationId="{BE3A6F78-B220-403F-8501-A018BCCE0B0A}"/>
          </ac:picMkLst>
        </pc:picChg>
        <pc:picChg chg="add del mod">
          <ac:chgData name="Tine Sørensen" userId="9b1e08e88195d2a0" providerId="LiveId" clId="{9551413C-A02D-44FB-8814-CC47959D6EE1}" dt="2021-02-24T09:48:45.959" v="58749" actId="478"/>
          <ac:picMkLst>
            <pc:docMk/>
            <pc:sldMk cId="886061928" sldId="299"/>
            <ac:picMk id="15" creationId="{7678BC14-35BB-4FAC-9523-B9EA05FF7D26}"/>
          </ac:picMkLst>
        </pc:picChg>
        <pc:picChg chg="add del mod">
          <ac:chgData name="Tine Sørensen" userId="9b1e08e88195d2a0" providerId="LiveId" clId="{9551413C-A02D-44FB-8814-CC47959D6EE1}" dt="2021-02-16T14:04:20.374" v="33207" actId="478"/>
          <ac:picMkLst>
            <pc:docMk/>
            <pc:sldMk cId="886061928" sldId="299"/>
            <ac:picMk id="18" creationId="{F0DF2F7F-73B3-49BA-AA38-5A010245B92B}"/>
          </ac:picMkLst>
        </pc:picChg>
        <pc:picChg chg="add del mod">
          <ac:chgData name="Tine Sørensen" userId="9b1e08e88195d2a0" providerId="LiveId" clId="{9551413C-A02D-44FB-8814-CC47959D6EE1}" dt="2021-02-16T14:05:23.362" v="33222" actId="478"/>
          <ac:picMkLst>
            <pc:docMk/>
            <pc:sldMk cId="886061928" sldId="299"/>
            <ac:picMk id="21" creationId="{4EB971AD-7657-4465-8CCC-4C34A5162327}"/>
          </ac:picMkLst>
        </pc:picChg>
        <pc:picChg chg="add del mod">
          <ac:chgData name="Tine Sørensen" userId="9b1e08e88195d2a0" providerId="LiveId" clId="{9551413C-A02D-44FB-8814-CC47959D6EE1}" dt="2021-02-24T09:48:44.721" v="58748" actId="478"/>
          <ac:picMkLst>
            <pc:docMk/>
            <pc:sldMk cId="886061928" sldId="299"/>
            <ac:picMk id="23" creationId="{875A2A5D-E589-46C6-A202-72F3A615E37F}"/>
          </ac:picMkLst>
        </pc:picChg>
        <pc:picChg chg="add del mod">
          <ac:chgData name="Tine Sørensen" userId="9b1e08e88195d2a0" providerId="LiveId" clId="{9551413C-A02D-44FB-8814-CC47959D6EE1}" dt="2021-02-24T09:48:43.955" v="58747" actId="478"/>
          <ac:picMkLst>
            <pc:docMk/>
            <pc:sldMk cId="886061928" sldId="299"/>
            <ac:picMk id="26" creationId="{C8242523-2BB1-4849-9080-AFB11E178222}"/>
          </ac:picMkLst>
        </pc:picChg>
        <pc:inkChg chg="add">
          <ac:chgData name="Tine Sørensen" userId="9b1e08e88195d2a0" providerId="LiveId" clId="{9551413C-A02D-44FB-8814-CC47959D6EE1}" dt="2021-02-24T15:31:10.357" v="61798" actId="9405"/>
          <ac:inkMkLst>
            <pc:docMk/>
            <pc:sldMk cId="886061928" sldId="299"/>
            <ac:inkMk id="3" creationId="{20B60527-12E6-4165-A9CF-2F06B34F2647}"/>
          </ac:inkMkLst>
        </pc:inkChg>
        <pc:inkChg chg="add">
          <ac:chgData name="Tine Sørensen" userId="9b1e08e88195d2a0" providerId="LiveId" clId="{9551413C-A02D-44FB-8814-CC47959D6EE1}" dt="2021-02-24T15:31:33.014" v="61799" actId="9405"/>
          <ac:inkMkLst>
            <pc:docMk/>
            <pc:sldMk cId="886061928" sldId="299"/>
            <ac:inkMk id="4" creationId="{128E7C89-A2D9-4271-B810-6CF81ED03B3A}"/>
          </ac:inkMkLst>
        </pc:inkChg>
        <pc:inkChg chg="add del">
          <ac:chgData name="Tine Sørensen" userId="9b1e08e88195d2a0" providerId="LiveId" clId="{9551413C-A02D-44FB-8814-CC47959D6EE1}" dt="2021-02-24T15:32:09.069" v="61801" actId="9405"/>
          <ac:inkMkLst>
            <pc:docMk/>
            <pc:sldMk cId="886061928" sldId="299"/>
            <ac:inkMk id="5" creationId="{487CC693-F1AF-4473-90E6-D9DB8E1FF472}"/>
          </ac:inkMkLst>
        </pc:inkChg>
        <pc:inkChg chg="add mod">
          <ac:chgData name="Tine Sørensen" userId="9b1e08e88195d2a0" providerId="LiveId" clId="{9551413C-A02D-44FB-8814-CC47959D6EE1}" dt="2021-02-24T13:18:55.913" v="59063" actId="1076"/>
          <ac:inkMkLst>
            <pc:docMk/>
            <pc:sldMk cId="886061928" sldId="299"/>
            <ac:inkMk id="6" creationId="{EBAFFFCF-3EC5-4C55-AEA3-686E47ED3519}"/>
          </ac:inkMkLst>
        </pc:inkChg>
        <pc:inkChg chg="add del">
          <ac:chgData name="Tine Sørensen" userId="9b1e08e88195d2a0" providerId="LiveId" clId="{9551413C-A02D-44FB-8814-CC47959D6EE1}" dt="2021-02-24T15:35:57.464" v="61839" actId="478"/>
          <ac:inkMkLst>
            <pc:docMk/>
            <pc:sldMk cId="886061928" sldId="299"/>
            <ac:inkMk id="10" creationId="{D88B3209-9D8C-453D-874E-03E0165C9D55}"/>
          </ac:inkMkLst>
        </pc:inkChg>
        <pc:inkChg chg="add del">
          <ac:chgData name="Tine Sørensen" userId="9b1e08e88195d2a0" providerId="LiveId" clId="{9551413C-A02D-44FB-8814-CC47959D6EE1}" dt="2021-02-24T15:32:57.785" v="61804" actId="9405"/>
          <ac:inkMkLst>
            <pc:docMk/>
            <pc:sldMk cId="886061928" sldId="299"/>
            <ac:inkMk id="11" creationId="{999B117D-E461-499B-A519-A1161F923BA6}"/>
          </ac:inkMkLst>
        </pc:inkChg>
        <pc:inkChg chg="add">
          <ac:chgData name="Tine Sørensen" userId="9b1e08e88195d2a0" providerId="LiveId" clId="{9551413C-A02D-44FB-8814-CC47959D6EE1}" dt="2021-02-24T15:33:03.467" v="61805" actId="9405"/>
          <ac:inkMkLst>
            <pc:docMk/>
            <pc:sldMk cId="886061928" sldId="299"/>
            <ac:inkMk id="12" creationId="{A2D7D4ED-F687-4D34-A372-D0DF7AAC4A2A}"/>
          </ac:inkMkLst>
        </pc:inkChg>
        <pc:inkChg chg="add">
          <ac:chgData name="Tine Sørensen" userId="9b1e08e88195d2a0" providerId="LiveId" clId="{9551413C-A02D-44FB-8814-CC47959D6EE1}" dt="2021-02-24T15:33:08.374" v="61806" actId="9405"/>
          <ac:inkMkLst>
            <pc:docMk/>
            <pc:sldMk cId="886061928" sldId="299"/>
            <ac:inkMk id="14" creationId="{F493C9C9-B47B-4C3D-8660-8A70C0E257A0}"/>
          </ac:inkMkLst>
        </pc:inkChg>
        <pc:inkChg chg="add del">
          <ac:chgData name="Tine Sørensen" userId="9b1e08e88195d2a0" providerId="LiveId" clId="{9551413C-A02D-44FB-8814-CC47959D6EE1}" dt="2021-02-24T15:33:21.083" v="61808" actId="9405"/>
          <ac:inkMkLst>
            <pc:docMk/>
            <pc:sldMk cId="886061928" sldId="299"/>
            <ac:inkMk id="15" creationId="{2C717F98-9120-432C-A83A-0C01CF100594}"/>
          </ac:inkMkLst>
        </pc:inkChg>
        <pc:inkChg chg="add">
          <ac:chgData name="Tine Sørensen" userId="9b1e08e88195d2a0" providerId="LiveId" clId="{9551413C-A02D-44FB-8814-CC47959D6EE1}" dt="2021-02-24T15:33:32.532" v="61809" actId="9405"/>
          <ac:inkMkLst>
            <pc:docMk/>
            <pc:sldMk cId="886061928" sldId="299"/>
            <ac:inkMk id="16" creationId="{787B8E5E-E8C9-4C9A-AC23-C31E0F02CD64}"/>
          </ac:inkMkLst>
        </pc:inkChg>
        <pc:inkChg chg="add">
          <ac:chgData name="Tine Sørensen" userId="9b1e08e88195d2a0" providerId="LiveId" clId="{9551413C-A02D-44FB-8814-CC47959D6EE1}" dt="2021-02-24T15:33:44.590" v="61810" actId="9405"/>
          <ac:inkMkLst>
            <pc:docMk/>
            <pc:sldMk cId="886061928" sldId="299"/>
            <ac:inkMk id="17" creationId="{4B92235B-3806-4EE3-BEF9-0C0B6F9F0EE8}"/>
          </ac:inkMkLst>
        </pc:inkChg>
        <pc:inkChg chg="add">
          <ac:chgData name="Tine Sørensen" userId="9b1e08e88195d2a0" providerId="LiveId" clId="{9551413C-A02D-44FB-8814-CC47959D6EE1}" dt="2021-02-24T15:33:56.974" v="61811" actId="9405"/>
          <ac:inkMkLst>
            <pc:docMk/>
            <pc:sldMk cId="886061928" sldId="299"/>
            <ac:inkMk id="18" creationId="{01134C55-F246-4DE9-99F1-4D81BAAE61B3}"/>
          </ac:inkMkLst>
        </pc:inkChg>
        <pc:inkChg chg="add">
          <ac:chgData name="Tine Sørensen" userId="9b1e08e88195d2a0" providerId="LiveId" clId="{9551413C-A02D-44FB-8814-CC47959D6EE1}" dt="2021-02-24T15:34:09.296" v="61812" actId="9405"/>
          <ac:inkMkLst>
            <pc:docMk/>
            <pc:sldMk cId="886061928" sldId="299"/>
            <ac:inkMk id="19" creationId="{A656912C-9EFA-48C0-A85D-8082D21CE179}"/>
          </ac:inkMkLst>
        </pc:inkChg>
        <pc:inkChg chg="add del">
          <ac:chgData name="Tine Sørensen" userId="9b1e08e88195d2a0" providerId="LiveId" clId="{9551413C-A02D-44FB-8814-CC47959D6EE1}" dt="2021-02-24T15:34:27.997" v="61814" actId="9405"/>
          <ac:inkMkLst>
            <pc:docMk/>
            <pc:sldMk cId="886061928" sldId="299"/>
            <ac:inkMk id="20" creationId="{8CCF148F-B51E-4212-822B-5AFE5CCCB13E}"/>
          </ac:inkMkLst>
        </pc:inkChg>
        <pc:inkChg chg="add del">
          <ac:chgData name="Tine Sørensen" userId="9b1e08e88195d2a0" providerId="LiveId" clId="{9551413C-A02D-44FB-8814-CC47959D6EE1}" dt="2021-02-24T15:34:35.462" v="61816" actId="9405"/>
          <ac:inkMkLst>
            <pc:docMk/>
            <pc:sldMk cId="886061928" sldId="299"/>
            <ac:inkMk id="21" creationId="{BA976AB6-2CF5-4C13-B8C5-9AF750861169}"/>
          </ac:inkMkLst>
        </pc:inkChg>
        <pc:inkChg chg="add">
          <ac:chgData name="Tine Sørensen" userId="9b1e08e88195d2a0" providerId="LiveId" clId="{9551413C-A02D-44FB-8814-CC47959D6EE1}" dt="2021-02-24T15:34:40.149" v="61817" actId="9405"/>
          <ac:inkMkLst>
            <pc:docMk/>
            <pc:sldMk cId="886061928" sldId="299"/>
            <ac:inkMk id="22" creationId="{30E29EE0-8C92-4177-9C65-D380E0C00333}"/>
          </ac:inkMkLst>
        </pc:inkChg>
        <pc:inkChg chg="add">
          <ac:chgData name="Tine Sørensen" userId="9b1e08e88195d2a0" providerId="LiveId" clId="{9551413C-A02D-44FB-8814-CC47959D6EE1}" dt="2021-02-24T15:34:43.008" v="61818" actId="9405"/>
          <ac:inkMkLst>
            <pc:docMk/>
            <pc:sldMk cId="886061928" sldId="299"/>
            <ac:inkMk id="23" creationId="{E63FEC52-0F1C-49D9-BA00-5D405C927DA0}"/>
          </ac:inkMkLst>
        </pc:inkChg>
        <pc:inkChg chg="add">
          <ac:chgData name="Tine Sørensen" userId="9b1e08e88195d2a0" providerId="LiveId" clId="{9551413C-A02D-44FB-8814-CC47959D6EE1}" dt="2021-02-24T15:34:45.425" v="61819" actId="9405"/>
          <ac:inkMkLst>
            <pc:docMk/>
            <pc:sldMk cId="886061928" sldId="299"/>
            <ac:inkMk id="24" creationId="{90D16CF3-20F2-470F-AD16-0698644A1BF8}"/>
          </ac:inkMkLst>
        </pc:inkChg>
        <pc:inkChg chg="add">
          <ac:chgData name="Tine Sørensen" userId="9b1e08e88195d2a0" providerId="LiveId" clId="{9551413C-A02D-44FB-8814-CC47959D6EE1}" dt="2021-02-24T15:34:48.581" v="61820" actId="9405"/>
          <ac:inkMkLst>
            <pc:docMk/>
            <pc:sldMk cId="886061928" sldId="299"/>
            <ac:inkMk id="25" creationId="{7224B12F-6F56-419D-AABF-D38119B8F142}"/>
          </ac:inkMkLst>
        </pc:inkChg>
        <pc:inkChg chg="add">
          <ac:chgData name="Tine Sørensen" userId="9b1e08e88195d2a0" providerId="LiveId" clId="{9551413C-A02D-44FB-8814-CC47959D6EE1}" dt="2021-02-24T15:34:52.231" v="61821" actId="9405"/>
          <ac:inkMkLst>
            <pc:docMk/>
            <pc:sldMk cId="886061928" sldId="299"/>
            <ac:inkMk id="26" creationId="{1BDDC541-D6EC-48F0-B4DC-9AD536B481BC}"/>
          </ac:inkMkLst>
        </pc:inkChg>
        <pc:inkChg chg="add mod">
          <ac:chgData name="Tine Sørensen" userId="9b1e08e88195d2a0" providerId="LiveId" clId="{9551413C-A02D-44FB-8814-CC47959D6EE1}" dt="2021-02-24T15:35:00.084" v="61826"/>
          <ac:inkMkLst>
            <pc:docMk/>
            <pc:sldMk cId="886061928" sldId="299"/>
            <ac:inkMk id="27" creationId="{82054F73-3951-45AA-A456-39C27A4C6C69}"/>
          </ac:inkMkLst>
        </pc:inkChg>
        <pc:inkChg chg="add del mod">
          <ac:chgData name="Tine Sørensen" userId="9b1e08e88195d2a0" providerId="LiveId" clId="{9551413C-A02D-44FB-8814-CC47959D6EE1}" dt="2021-02-24T15:35:00.084" v="61826"/>
          <ac:inkMkLst>
            <pc:docMk/>
            <pc:sldMk cId="886061928" sldId="299"/>
            <ac:inkMk id="28" creationId="{4CF3D91B-80C7-4259-8DB9-07C368DB14D3}"/>
          </ac:inkMkLst>
        </pc:inkChg>
        <pc:inkChg chg="add">
          <ac:chgData name="Tine Sørensen" userId="9b1e08e88195d2a0" providerId="LiveId" clId="{9551413C-A02D-44FB-8814-CC47959D6EE1}" dt="2021-02-24T15:35:04.345" v="61827" actId="9405"/>
          <ac:inkMkLst>
            <pc:docMk/>
            <pc:sldMk cId="886061928" sldId="299"/>
            <ac:inkMk id="30" creationId="{7F34C8ED-A21F-4D38-BA7B-85FD9E201867}"/>
          </ac:inkMkLst>
        </pc:inkChg>
        <pc:inkChg chg="add">
          <ac:chgData name="Tine Sørensen" userId="9b1e08e88195d2a0" providerId="LiveId" clId="{9551413C-A02D-44FB-8814-CC47959D6EE1}" dt="2021-02-24T15:35:13.938" v="61828" actId="9405"/>
          <ac:inkMkLst>
            <pc:docMk/>
            <pc:sldMk cId="886061928" sldId="299"/>
            <ac:inkMk id="31" creationId="{6B439827-912A-41ED-9A69-65FE310C4CF5}"/>
          </ac:inkMkLst>
        </pc:inkChg>
        <pc:inkChg chg="add del">
          <ac:chgData name="Tine Sørensen" userId="9b1e08e88195d2a0" providerId="LiveId" clId="{9551413C-A02D-44FB-8814-CC47959D6EE1}" dt="2021-02-24T15:35:18.227" v="61830" actId="9405"/>
          <ac:inkMkLst>
            <pc:docMk/>
            <pc:sldMk cId="886061928" sldId="299"/>
            <ac:inkMk id="32" creationId="{4F450E2C-74E6-4728-B631-3B5B4B137353}"/>
          </ac:inkMkLst>
        </pc:inkChg>
        <pc:inkChg chg="add del">
          <ac:chgData name="Tine Sørensen" userId="9b1e08e88195d2a0" providerId="LiveId" clId="{9551413C-A02D-44FB-8814-CC47959D6EE1}" dt="2021-02-24T15:35:23.956" v="61832" actId="9405"/>
          <ac:inkMkLst>
            <pc:docMk/>
            <pc:sldMk cId="886061928" sldId="299"/>
            <ac:inkMk id="33" creationId="{D35EE9E7-90F8-47B5-A999-1A471AEA266F}"/>
          </ac:inkMkLst>
        </pc:inkChg>
        <pc:inkChg chg="add">
          <ac:chgData name="Tine Sørensen" userId="9b1e08e88195d2a0" providerId="LiveId" clId="{9551413C-A02D-44FB-8814-CC47959D6EE1}" dt="2021-02-24T15:35:26.783" v="61833" actId="9405"/>
          <ac:inkMkLst>
            <pc:docMk/>
            <pc:sldMk cId="886061928" sldId="299"/>
            <ac:inkMk id="34" creationId="{425CA0FC-3573-422E-865F-2122E619C60A}"/>
          </ac:inkMkLst>
        </pc:inkChg>
        <pc:inkChg chg="add">
          <ac:chgData name="Tine Sørensen" userId="9b1e08e88195d2a0" providerId="LiveId" clId="{9551413C-A02D-44FB-8814-CC47959D6EE1}" dt="2021-02-24T15:35:28.852" v="61834" actId="9405"/>
          <ac:inkMkLst>
            <pc:docMk/>
            <pc:sldMk cId="886061928" sldId="299"/>
            <ac:inkMk id="35" creationId="{EE8BC2F9-FA43-4952-A137-0BCBFD998A7A}"/>
          </ac:inkMkLst>
        </pc:inkChg>
        <pc:inkChg chg="add">
          <ac:chgData name="Tine Sørensen" userId="9b1e08e88195d2a0" providerId="LiveId" clId="{9551413C-A02D-44FB-8814-CC47959D6EE1}" dt="2021-02-24T15:35:31.418" v="61835" actId="9405"/>
          <ac:inkMkLst>
            <pc:docMk/>
            <pc:sldMk cId="886061928" sldId="299"/>
            <ac:inkMk id="36" creationId="{E61B336A-19BF-4F79-AC7B-A70845319956}"/>
          </ac:inkMkLst>
        </pc:inkChg>
        <pc:inkChg chg="add del">
          <ac:chgData name="Tine Sørensen" userId="9b1e08e88195d2a0" providerId="LiveId" clId="{9551413C-A02D-44FB-8814-CC47959D6EE1}" dt="2021-02-24T15:35:34.726" v="61837" actId="9405"/>
          <ac:inkMkLst>
            <pc:docMk/>
            <pc:sldMk cId="886061928" sldId="299"/>
            <ac:inkMk id="37" creationId="{6F316862-E97F-4C5A-AA76-7A8D87C1A2B4}"/>
          </ac:inkMkLst>
        </pc:inkChg>
        <pc:inkChg chg="add">
          <ac:chgData name="Tine Sørensen" userId="9b1e08e88195d2a0" providerId="LiveId" clId="{9551413C-A02D-44FB-8814-CC47959D6EE1}" dt="2021-02-24T15:35:39.051" v="61838" actId="9405"/>
          <ac:inkMkLst>
            <pc:docMk/>
            <pc:sldMk cId="886061928" sldId="299"/>
            <ac:inkMk id="38" creationId="{BD969EBA-E3F2-4EEE-B042-044EFAAD6646}"/>
          </ac:inkMkLst>
        </pc:inkChg>
      </pc:sldChg>
      <pc:sldChg chg="add del">
        <pc:chgData name="Tine Sørensen" userId="9b1e08e88195d2a0" providerId="LiveId" clId="{9551413C-A02D-44FB-8814-CC47959D6EE1}" dt="2021-02-11T17:12:32.233" v="17593" actId="47"/>
        <pc:sldMkLst>
          <pc:docMk/>
          <pc:sldMk cId="3580203965" sldId="300"/>
        </pc:sldMkLst>
      </pc:sldChg>
      <pc:sldChg chg="addSp modSp add del mod ord modNotesTx">
        <pc:chgData name="Tine Sørensen" userId="9b1e08e88195d2a0" providerId="LiveId" clId="{9551413C-A02D-44FB-8814-CC47959D6EE1}" dt="2021-02-21T17:10:13.552" v="42412" actId="47"/>
        <pc:sldMkLst>
          <pc:docMk/>
          <pc:sldMk cId="3457857245" sldId="301"/>
        </pc:sldMkLst>
        <pc:spChg chg="add mod">
          <ac:chgData name="Tine Sørensen" userId="9b1e08e88195d2a0" providerId="LiveId" clId="{9551413C-A02D-44FB-8814-CC47959D6EE1}" dt="2021-02-16T11:35:34.915" v="32441" actId="20577"/>
          <ac:spMkLst>
            <pc:docMk/>
            <pc:sldMk cId="3457857245" sldId="301"/>
            <ac:spMk id="7" creationId="{6EE80AC9-945B-49C0-A676-AF53DFC333DA}"/>
          </ac:spMkLst>
        </pc:spChg>
      </pc:sldChg>
      <pc:sldChg chg="addSp modSp add del mod ord modNotesTx">
        <pc:chgData name="Tine Sørensen" userId="9b1e08e88195d2a0" providerId="LiveId" clId="{9551413C-A02D-44FB-8814-CC47959D6EE1}" dt="2021-02-22T06:55:38.573" v="45063" actId="47"/>
        <pc:sldMkLst>
          <pc:docMk/>
          <pc:sldMk cId="3493145520" sldId="302"/>
        </pc:sldMkLst>
        <pc:spChg chg="add mod">
          <ac:chgData name="Tine Sørensen" userId="9b1e08e88195d2a0" providerId="LiveId" clId="{9551413C-A02D-44FB-8814-CC47959D6EE1}" dt="2021-02-16T11:35:59.101" v="32450" actId="20577"/>
          <ac:spMkLst>
            <pc:docMk/>
            <pc:sldMk cId="3493145520" sldId="302"/>
            <ac:spMk id="7" creationId="{C7A39480-D832-44E5-B309-4A160F22E8B1}"/>
          </ac:spMkLst>
        </pc:spChg>
      </pc:sldChg>
      <pc:sldChg chg="addSp modSp add del mod ord modNotesTx">
        <pc:chgData name="Tine Sørensen" userId="9b1e08e88195d2a0" providerId="LiveId" clId="{9551413C-A02D-44FB-8814-CC47959D6EE1}" dt="2021-02-21T19:54:22.205" v="42413" actId="47"/>
        <pc:sldMkLst>
          <pc:docMk/>
          <pc:sldMk cId="1695852932" sldId="303"/>
        </pc:sldMkLst>
        <pc:spChg chg="add mod">
          <ac:chgData name="Tine Sørensen" userId="9b1e08e88195d2a0" providerId="LiveId" clId="{9551413C-A02D-44FB-8814-CC47959D6EE1}" dt="2021-02-20T12:45:05.068" v="38166" actId="20577"/>
          <ac:spMkLst>
            <pc:docMk/>
            <pc:sldMk cId="1695852932" sldId="303"/>
            <ac:spMk id="7" creationId="{E4786EA9-7BF9-45C6-8BE2-1A80A6AC10C6}"/>
          </ac:spMkLst>
        </pc:spChg>
      </pc:sldChg>
      <pc:sldChg chg="addSp modSp add del mod ord modNotesTx">
        <pc:chgData name="Tine Sørensen" userId="9b1e08e88195d2a0" providerId="LiveId" clId="{9551413C-A02D-44FB-8814-CC47959D6EE1}" dt="2021-02-21T20:08:55.308" v="42490" actId="47"/>
        <pc:sldMkLst>
          <pc:docMk/>
          <pc:sldMk cId="1609886222" sldId="304"/>
        </pc:sldMkLst>
        <pc:spChg chg="add mod">
          <ac:chgData name="Tine Sørensen" userId="9b1e08e88195d2a0" providerId="LiveId" clId="{9551413C-A02D-44FB-8814-CC47959D6EE1}" dt="2021-02-16T11:38:44.897" v="32516" actId="20577"/>
          <ac:spMkLst>
            <pc:docMk/>
            <pc:sldMk cId="1609886222" sldId="304"/>
            <ac:spMk id="7" creationId="{2328B453-0843-4075-88DD-9DF07158AB81}"/>
          </ac:spMkLst>
        </pc:spChg>
      </pc:sldChg>
      <pc:sldChg chg="addSp modSp add del mod ord modNotesTx">
        <pc:chgData name="Tine Sørensen" userId="9b1e08e88195d2a0" providerId="LiveId" clId="{9551413C-A02D-44FB-8814-CC47959D6EE1}" dt="2021-02-18T10:29:49.897" v="38027" actId="47"/>
        <pc:sldMkLst>
          <pc:docMk/>
          <pc:sldMk cId="3427814299" sldId="305"/>
        </pc:sldMkLst>
        <pc:spChg chg="add mod">
          <ac:chgData name="Tine Sørensen" userId="9b1e08e88195d2a0" providerId="LiveId" clId="{9551413C-A02D-44FB-8814-CC47959D6EE1}" dt="2021-02-16T11:39:11.096" v="32533" actId="20577"/>
          <ac:spMkLst>
            <pc:docMk/>
            <pc:sldMk cId="3427814299" sldId="305"/>
            <ac:spMk id="7" creationId="{019AF80E-9509-4936-89E2-469F0283060A}"/>
          </ac:spMkLst>
        </pc:spChg>
      </pc:sldChg>
      <pc:sldChg chg="addSp delSp modSp add mod ord delAnim modAnim modNotesTx">
        <pc:chgData name="Tine Sørensen" userId="9b1e08e88195d2a0" providerId="LiveId" clId="{9551413C-A02D-44FB-8814-CC47959D6EE1}" dt="2021-02-25T10:36:42.569" v="66812" actId="20577"/>
        <pc:sldMkLst>
          <pc:docMk/>
          <pc:sldMk cId="514368933" sldId="306"/>
        </pc:sldMkLst>
        <pc:spChg chg="mod">
          <ac:chgData name="Tine Sørensen" userId="9b1e08e88195d2a0" providerId="LiveId" clId="{9551413C-A02D-44FB-8814-CC47959D6EE1}" dt="2021-02-24T17:24:20.194" v="64858" actId="1076"/>
          <ac:spMkLst>
            <pc:docMk/>
            <pc:sldMk cId="514368933" sldId="306"/>
            <ac:spMk id="2" creationId="{C967D146-566A-4C03-94AE-493BCFA9FA12}"/>
          </ac:spMkLst>
        </pc:spChg>
        <pc:spChg chg="add mod">
          <ac:chgData name="Tine Sørensen" userId="9b1e08e88195d2a0" providerId="LiveId" clId="{9551413C-A02D-44FB-8814-CC47959D6EE1}" dt="2021-02-25T10:36:42.569" v="66812" actId="20577"/>
          <ac:spMkLst>
            <pc:docMk/>
            <pc:sldMk cId="514368933" sldId="306"/>
            <ac:spMk id="3" creationId="{DB73DB93-3B1B-4373-A8E6-F3C34A2DBE3F}"/>
          </ac:spMkLst>
        </pc:spChg>
        <pc:spChg chg="add mod">
          <ac:chgData name="Tine Sørensen" userId="9b1e08e88195d2a0" providerId="LiveId" clId="{9551413C-A02D-44FB-8814-CC47959D6EE1}" dt="2021-02-24T17:33:20.095" v="64869" actId="20577"/>
          <ac:spMkLst>
            <pc:docMk/>
            <pc:sldMk cId="514368933" sldId="306"/>
            <ac:spMk id="4" creationId="{AA5BA058-E33E-44E2-9733-2F7A036143FC}"/>
          </ac:spMkLst>
        </pc:spChg>
        <pc:spChg chg="add del mod">
          <ac:chgData name="Tine Sørensen" userId="9b1e08e88195d2a0" providerId="LiveId" clId="{9551413C-A02D-44FB-8814-CC47959D6EE1}" dt="2021-02-24T17:35:16.233" v="65027" actId="478"/>
          <ac:spMkLst>
            <pc:docMk/>
            <pc:sldMk cId="514368933" sldId="306"/>
            <ac:spMk id="5" creationId="{0C9B45A2-22C6-4FC3-80CD-0222E7E667BA}"/>
          </ac:spMkLst>
        </pc:spChg>
        <pc:spChg chg="add mod">
          <ac:chgData name="Tine Sørensen" userId="9b1e08e88195d2a0" providerId="LiveId" clId="{9551413C-A02D-44FB-8814-CC47959D6EE1}" dt="2021-02-24T17:33:39.071" v="64874" actId="20577"/>
          <ac:spMkLst>
            <pc:docMk/>
            <pc:sldMk cId="514368933" sldId="306"/>
            <ac:spMk id="9" creationId="{A634479E-1DCC-4587-AA65-63C302EA5D0B}"/>
          </ac:spMkLst>
        </pc:spChg>
        <pc:picChg chg="add del mod">
          <ac:chgData name="Tine Sørensen" userId="9b1e08e88195d2a0" providerId="LiveId" clId="{9551413C-A02D-44FB-8814-CC47959D6EE1}" dt="2021-02-17T10:20:55.523" v="33797" actId="478"/>
          <ac:picMkLst>
            <pc:docMk/>
            <pc:sldMk cId="514368933" sldId="306"/>
            <ac:picMk id="6" creationId="{332A0626-6E67-4907-8911-3795D24956C1}"/>
          </ac:picMkLst>
        </pc:picChg>
        <pc:picChg chg="add del mod">
          <ac:chgData name="Tine Sørensen" userId="9b1e08e88195d2a0" providerId="LiveId" clId="{9551413C-A02D-44FB-8814-CC47959D6EE1}" dt="2021-02-24T17:00:17.623" v="64317" actId="478"/>
          <ac:picMkLst>
            <pc:docMk/>
            <pc:sldMk cId="514368933" sldId="306"/>
            <ac:picMk id="8" creationId="{39E18CCD-48C9-4461-B31C-318E940B32D7}"/>
          </ac:picMkLst>
        </pc:picChg>
        <pc:picChg chg="add del mod">
          <ac:chgData name="Tine Sørensen" userId="9b1e08e88195d2a0" providerId="LiveId" clId="{9551413C-A02D-44FB-8814-CC47959D6EE1}" dt="2021-02-24T17:00:16.820" v="64316" actId="478"/>
          <ac:picMkLst>
            <pc:docMk/>
            <pc:sldMk cId="514368933" sldId="306"/>
            <ac:picMk id="10" creationId="{9D9B992E-5CA5-40AA-95EF-DF4A3257C01B}"/>
          </ac:picMkLst>
        </pc:picChg>
        <pc:picChg chg="add mod">
          <ac:chgData name="Tine Sørensen" userId="9b1e08e88195d2a0" providerId="LiveId" clId="{9551413C-A02D-44FB-8814-CC47959D6EE1}" dt="2021-02-24T17:22:59.184" v="64815" actId="1076"/>
          <ac:picMkLst>
            <pc:docMk/>
            <pc:sldMk cId="514368933" sldId="306"/>
            <ac:picMk id="11" creationId="{8A02D071-D7CC-45E2-9843-5564C29B69D1}"/>
          </ac:picMkLst>
        </pc:picChg>
        <pc:picChg chg="add del mod">
          <ac:chgData name="Tine Sørensen" userId="9b1e08e88195d2a0" providerId="LiveId" clId="{9551413C-A02D-44FB-8814-CC47959D6EE1}" dt="2021-02-17T11:09:39.358" v="34217" actId="478"/>
          <ac:picMkLst>
            <pc:docMk/>
            <pc:sldMk cId="514368933" sldId="306"/>
            <ac:picMk id="12" creationId="{0534BDDC-623E-4522-9B42-0C649EEE4DF3}"/>
          </ac:picMkLst>
        </pc:picChg>
        <pc:picChg chg="add del mod">
          <ac:chgData name="Tine Sørensen" userId="9b1e08e88195d2a0" providerId="LiveId" clId="{9551413C-A02D-44FB-8814-CC47959D6EE1}" dt="2021-02-24T17:00:15.748" v="64315" actId="478"/>
          <ac:picMkLst>
            <pc:docMk/>
            <pc:sldMk cId="514368933" sldId="306"/>
            <ac:picMk id="14" creationId="{369D7287-DDBE-493E-8FA5-84CF43E55E39}"/>
          </ac:picMkLst>
        </pc:picChg>
        <pc:picChg chg="add del mod">
          <ac:chgData name="Tine Sørensen" userId="9b1e08e88195d2a0" providerId="LiveId" clId="{9551413C-A02D-44FB-8814-CC47959D6EE1}" dt="2021-02-24T17:00:14.785" v="64314" actId="478"/>
          <ac:picMkLst>
            <pc:docMk/>
            <pc:sldMk cId="514368933" sldId="306"/>
            <ac:picMk id="16" creationId="{D4D4879C-05FD-4B1E-B2A3-A2724B96571E}"/>
          </ac:picMkLst>
        </pc:picChg>
      </pc:sldChg>
      <pc:sldChg chg="add del">
        <pc:chgData name="Tine Sørensen" userId="9b1e08e88195d2a0" providerId="LiveId" clId="{9551413C-A02D-44FB-8814-CC47959D6EE1}" dt="2021-02-15T10:29:30.662" v="20597" actId="2890"/>
        <pc:sldMkLst>
          <pc:docMk/>
          <pc:sldMk cId="2792574171" sldId="306"/>
        </pc:sldMkLst>
      </pc:sldChg>
      <pc:sldChg chg="addSp delSp modSp add del mod ord modAnim modShow modNotesTx">
        <pc:chgData name="Tine Sørensen" userId="9b1e08e88195d2a0" providerId="LiveId" clId="{9551413C-A02D-44FB-8814-CC47959D6EE1}" dt="2021-02-25T08:50:05.711" v="66792" actId="2696"/>
        <pc:sldMkLst>
          <pc:docMk/>
          <pc:sldMk cId="3391942539" sldId="307"/>
        </pc:sldMkLst>
        <pc:spChg chg="mod">
          <ac:chgData name="Tine Sørensen" userId="9b1e08e88195d2a0" providerId="LiveId" clId="{9551413C-A02D-44FB-8814-CC47959D6EE1}" dt="2021-02-24T16:14:14.724" v="63129" actId="1076"/>
          <ac:spMkLst>
            <pc:docMk/>
            <pc:sldMk cId="3391942539" sldId="307"/>
            <ac:spMk id="2" creationId="{C967D146-566A-4C03-94AE-493BCFA9FA12}"/>
          </ac:spMkLst>
        </pc:spChg>
        <pc:spChg chg="del">
          <ac:chgData name="Tine Sørensen" userId="9b1e08e88195d2a0" providerId="LiveId" clId="{9551413C-A02D-44FB-8814-CC47959D6EE1}" dt="2021-02-18T08:30:39.861" v="36711" actId="478"/>
          <ac:spMkLst>
            <pc:docMk/>
            <pc:sldMk cId="3391942539" sldId="307"/>
            <ac:spMk id="3" creationId="{13F2C5D3-469A-499D-8EBA-3263E4C32B62}"/>
          </ac:spMkLst>
        </pc:spChg>
        <pc:spChg chg="del">
          <ac:chgData name="Tine Sørensen" userId="9b1e08e88195d2a0" providerId="LiveId" clId="{9551413C-A02D-44FB-8814-CC47959D6EE1}" dt="2021-02-18T08:30:38.330" v="36710" actId="478"/>
          <ac:spMkLst>
            <pc:docMk/>
            <pc:sldMk cId="3391942539" sldId="307"/>
            <ac:spMk id="4" creationId="{B4A25120-6C29-4D93-8409-38115BD961AB}"/>
          </ac:spMkLst>
        </pc:spChg>
        <pc:spChg chg="mod">
          <ac:chgData name="Tine Sørensen" userId="9b1e08e88195d2a0" providerId="LiveId" clId="{9551413C-A02D-44FB-8814-CC47959D6EE1}" dt="2021-02-24T16:16:09.822" v="63134" actId="1076"/>
          <ac:spMkLst>
            <pc:docMk/>
            <pc:sldMk cId="3391942539" sldId="307"/>
            <ac:spMk id="5" creationId="{EEF50436-D3E1-4191-B655-45FB8F05C30A}"/>
          </ac:spMkLst>
        </pc:spChg>
        <pc:grpChg chg="mod">
          <ac:chgData name="Tine Sørensen" userId="9b1e08e88195d2a0" providerId="LiveId" clId="{9551413C-A02D-44FB-8814-CC47959D6EE1}" dt="2021-02-24T16:18:05.404" v="63146"/>
          <ac:grpSpMkLst>
            <pc:docMk/>
            <pc:sldMk cId="3391942539" sldId="307"/>
            <ac:grpSpMk id="8" creationId="{212083D2-7E93-4304-9847-05C33BA74E83}"/>
          </ac:grpSpMkLst>
        </pc:grpChg>
        <pc:grpChg chg="mod">
          <ac:chgData name="Tine Sørensen" userId="9b1e08e88195d2a0" providerId="LiveId" clId="{9551413C-A02D-44FB-8814-CC47959D6EE1}" dt="2021-02-24T16:18:30.509" v="63151"/>
          <ac:grpSpMkLst>
            <pc:docMk/>
            <pc:sldMk cId="3391942539" sldId="307"/>
            <ac:grpSpMk id="15" creationId="{7D0B8E78-A22A-4499-9E42-579D5922BA27}"/>
          </ac:grpSpMkLst>
        </pc:grpChg>
        <pc:grpChg chg="mod">
          <ac:chgData name="Tine Sørensen" userId="9b1e08e88195d2a0" providerId="LiveId" clId="{9551413C-A02D-44FB-8814-CC47959D6EE1}" dt="2021-02-24T16:20:01.119" v="63171"/>
          <ac:grpSpMkLst>
            <pc:docMk/>
            <pc:sldMk cId="3391942539" sldId="307"/>
            <ac:grpSpMk id="35" creationId="{420E7B46-963C-4EA3-8A29-BAA051A869B0}"/>
          </ac:grpSpMkLst>
        </pc:grpChg>
        <pc:grpChg chg="mod">
          <ac:chgData name="Tine Sørensen" userId="9b1e08e88195d2a0" providerId="LiveId" clId="{9551413C-A02D-44FB-8814-CC47959D6EE1}" dt="2021-02-24T16:20:11.149" v="63176"/>
          <ac:grpSpMkLst>
            <pc:docMk/>
            <pc:sldMk cId="3391942539" sldId="307"/>
            <ac:grpSpMk id="40" creationId="{97679F01-542A-48D3-825C-F8161922595A}"/>
          </ac:grpSpMkLst>
        </pc:grpChg>
        <pc:picChg chg="add del mod">
          <ac:chgData name="Tine Sørensen" userId="9b1e08e88195d2a0" providerId="LiveId" clId="{9551413C-A02D-44FB-8814-CC47959D6EE1}" dt="2021-02-18T08:51:17.726" v="37536" actId="478"/>
          <ac:picMkLst>
            <pc:docMk/>
            <pc:sldMk cId="3391942539" sldId="307"/>
            <ac:picMk id="7" creationId="{00E879AA-55A4-467F-BA59-187FF28A7887}"/>
          </ac:picMkLst>
        </pc:picChg>
        <pc:picChg chg="add del mod">
          <ac:chgData name="Tine Sørensen" userId="9b1e08e88195d2a0" providerId="LiveId" clId="{9551413C-A02D-44FB-8814-CC47959D6EE1}" dt="2021-02-24T15:48:05.804" v="62971" actId="478"/>
          <ac:picMkLst>
            <pc:docMk/>
            <pc:sldMk cId="3391942539" sldId="307"/>
            <ac:picMk id="9" creationId="{3F3B5B8D-9D5E-4506-8329-E1EB763FADE7}"/>
          </ac:picMkLst>
        </pc:picChg>
        <pc:picChg chg="add mod">
          <ac:chgData name="Tine Sørensen" userId="9b1e08e88195d2a0" providerId="LiveId" clId="{9551413C-A02D-44FB-8814-CC47959D6EE1}" dt="2021-02-24T16:14:16.218" v="63130" actId="1076"/>
          <ac:picMkLst>
            <pc:docMk/>
            <pc:sldMk cId="3391942539" sldId="307"/>
            <ac:picMk id="11" creationId="{4BFC3F3B-6F10-43E3-AAD0-DEBD4B880051}"/>
          </ac:picMkLst>
        </pc:picChg>
        <pc:inkChg chg="add">
          <ac:chgData name="Tine Sørensen" userId="9b1e08e88195d2a0" providerId="LiveId" clId="{9551413C-A02D-44FB-8814-CC47959D6EE1}" dt="2021-02-24T16:16:58.486" v="63142" actId="9405"/>
          <ac:inkMkLst>
            <pc:docMk/>
            <pc:sldMk cId="3391942539" sldId="307"/>
            <ac:inkMk id="3" creationId="{66160CCC-86E8-4867-836B-E5F6C2FE9565}"/>
          </ac:inkMkLst>
        </pc:inkChg>
        <pc:inkChg chg="add">
          <ac:chgData name="Tine Sørensen" userId="9b1e08e88195d2a0" providerId="LiveId" clId="{9551413C-A02D-44FB-8814-CC47959D6EE1}" dt="2021-02-24T16:17:07.273" v="63143" actId="9405"/>
          <ac:inkMkLst>
            <pc:docMk/>
            <pc:sldMk cId="3391942539" sldId="307"/>
            <ac:inkMk id="4" creationId="{74102F9F-3E70-4663-927C-F40BE5CB3527}"/>
          </ac:inkMkLst>
        </pc:inkChg>
        <pc:inkChg chg="add mod">
          <ac:chgData name="Tine Sørensen" userId="9b1e08e88195d2a0" providerId="LiveId" clId="{9551413C-A02D-44FB-8814-CC47959D6EE1}" dt="2021-02-24T16:18:05.404" v="63146"/>
          <ac:inkMkLst>
            <pc:docMk/>
            <pc:sldMk cId="3391942539" sldId="307"/>
            <ac:inkMk id="6" creationId="{49643DF3-9E00-4EAE-8E54-461C8A456B8C}"/>
          </ac:inkMkLst>
        </pc:inkChg>
        <pc:inkChg chg="add mod">
          <ac:chgData name="Tine Sørensen" userId="9b1e08e88195d2a0" providerId="LiveId" clId="{9551413C-A02D-44FB-8814-CC47959D6EE1}" dt="2021-02-24T16:18:05.404" v="63146"/>
          <ac:inkMkLst>
            <pc:docMk/>
            <pc:sldMk cId="3391942539" sldId="307"/>
            <ac:inkMk id="7" creationId="{68013D3B-F689-4857-9080-5A6ABE028C5D}"/>
          </ac:inkMkLst>
        </pc:inkChg>
        <pc:inkChg chg="add">
          <ac:chgData name="Tine Sørensen" userId="9b1e08e88195d2a0" providerId="LiveId" clId="{9551413C-A02D-44FB-8814-CC47959D6EE1}" dt="2021-02-24T16:18:12.992" v="63147" actId="9405"/>
          <ac:inkMkLst>
            <pc:docMk/>
            <pc:sldMk cId="3391942539" sldId="307"/>
            <ac:inkMk id="10" creationId="{1CE81B0F-9435-48E8-80D6-5DC2666AF9FF}"/>
          </ac:inkMkLst>
        </pc:inkChg>
        <pc:inkChg chg="add">
          <ac:chgData name="Tine Sørensen" userId="9b1e08e88195d2a0" providerId="LiveId" clId="{9551413C-A02D-44FB-8814-CC47959D6EE1}" dt="2021-02-24T16:18:17.452" v="63148" actId="9405"/>
          <ac:inkMkLst>
            <pc:docMk/>
            <pc:sldMk cId="3391942539" sldId="307"/>
            <ac:inkMk id="12" creationId="{AA3A03A9-6524-414F-85DB-B7FC76586C1F}"/>
          </ac:inkMkLst>
        </pc:inkChg>
        <pc:inkChg chg="add mod">
          <ac:chgData name="Tine Sørensen" userId="9b1e08e88195d2a0" providerId="LiveId" clId="{9551413C-A02D-44FB-8814-CC47959D6EE1}" dt="2021-02-24T16:18:30.509" v="63151"/>
          <ac:inkMkLst>
            <pc:docMk/>
            <pc:sldMk cId="3391942539" sldId="307"/>
            <ac:inkMk id="13" creationId="{CB4DD121-813E-4D02-8B85-BC630497D1DB}"/>
          </ac:inkMkLst>
        </pc:inkChg>
        <pc:inkChg chg="add mod">
          <ac:chgData name="Tine Sørensen" userId="9b1e08e88195d2a0" providerId="LiveId" clId="{9551413C-A02D-44FB-8814-CC47959D6EE1}" dt="2021-02-24T16:18:30.509" v="63151"/>
          <ac:inkMkLst>
            <pc:docMk/>
            <pc:sldMk cId="3391942539" sldId="307"/>
            <ac:inkMk id="14" creationId="{DBDF96DA-B576-4E6A-872A-D752571FEB0A}"/>
          </ac:inkMkLst>
        </pc:inkChg>
        <pc:inkChg chg="add">
          <ac:chgData name="Tine Sørensen" userId="9b1e08e88195d2a0" providerId="LiveId" clId="{9551413C-A02D-44FB-8814-CC47959D6EE1}" dt="2021-02-24T16:18:38.345" v="63152" actId="9405"/>
          <ac:inkMkLst>
            <pc:docMk/>
            <pc:sldMk cId="3391942539" sldId="307"/>
            <ac:inkMk id="16" creationId="{51A9CF63-F9C6-4C02-BD56-EB5D16D198C2}"/>
          </ac:inkMkLst>
        </pc:inkChg>
        <pc:inkChg chg="add">
          <ac:chgData name="Tine Sørensen" userId="9b1e08e88195d2a0" providerId="LiveId" clId="{9551413C-A02D-44FB-8814-CC47959D6EE1}" dt="2021-02-24T16:18:42.446" v="63153" actId="9405"/>
          <ac:inkMkLst>
            <pc:docMk/>
            <pc:sldMk cId="3391942539" sldId="307"/>
            <ac:inkMk id="17" creationId="{E19A997E-00CB-468A-AC3A-C6F0C44D25B2}"/>
          </ac:inkMkLst>
        </pc:inkChg>
        <pc:inkChg chg="add">
          <ac:chgData name="Tine Sørensen" userId="9b1e08e88195d2a0" providerId="LiveId" clId="{9551413C-A02D-44FB-8814-CC47959D6EE1}" dt="2021-02-24T16:18:48.913" v="63154" actId="9405"/>
          <ac:inkMkLst>
            <pc:docMk/>
            <pc:sldMk cId="3391942539" sldId="307"/>
            <ac:inkMk id="18" creationId="{7C5C5B7F-5B68-4CA9-97BD-AB7BC6656B8F}"/>
          </ac:inkMkLst>
        </pc:inkChg>
        <pc:inkChg chg="add">
          <ac:chgData name="Tine Sørensen" userId="9b1e08e88195d2a0" providerId="LiveId" clId="{9551413C-A02D-44FB-8814-CC47959D6EE1}" dt="2021-02-24T16:18:54.014" v="63155" actId="9405"/>
          <ac:inkMkLst>
            <pc:docMk/>
            <pc:sldMk cId="3391942539" sldId="307"/>
            <ac:inkMk id="19" creationId="{25502EC2-BD91-4D0E-8AAF-E45591162EE0}"/>
          </ac:inkMkLst>
        </pc:inkChg>
        <pc:inkChg chg="add">
          <ac:chgData name="Tine Sørensen" userId="9b1e08e88195d2a0" providerId="LiveId" clId="{9551413C-A02D-44FB-8814-CC47959D6EE1}" dt="2021-02-24T16:19:06.251" v="63156" actId="9405"/>
          <ac:inkMkLst>
            <pc:docMk/>
            <pc:sldMk cId="3391942539" sldId="307"/>
            <ac:inkMk id="20" creationId="{02ADEFB8-1419-451E-B49E-0D397778EB51}"/>
          </ac:inkMkLst>
        </pc:inkChg>
        <pc:inkChg chg="add">
          <ac:chgData name="Tine Sørensen" userId="9b1e08e88195d2a0" providerId="LiveId" clId="{9551413C-A02D-44FB-8814-CC47959D6EE1}" dt="2021-02-24T16:19:08.855" v="63157" actId="9405"/>
          <ac:inkMkLst>
            <pc:docMk/>
            <pc:sldMk cId="3391942539" sldId="307"/>
            <ac:inkMk id="21" creationId="{C2EAA93E-93EC-464E-85D8-6DD0E21FB1EA}"/>
          </ac:inkMkLst>
        </pc:inkChg>
        <pc:inkChg chg="add">
          <ac:chgData name="Tine Sørensen" userId="9b1e08e88195d2a0" providerId="LiveId" clId="{9551413C-A02D-44FB-8814-CC47959D6EE1}" dt="2021-02-24T16:19:18.783" v="63158" actId="9405"/>
          <ac:inkMkLst>
            <pc:docMk/>
            <pc:sldMk cId="3391942539" sldId="307"/>
            <ac:inkMk id="22" creationId="{2AB31D04-2231-48BD-8082-FC3A3BA27702}"/>
          </ac:inkMkLst>
        </pc:inkChg>
        <pc:inkChg chg="add">
          <ac:chgData name="Tine Sørensen" userId="9b1e08e88195d2a0" providerId="LiveId" clId="{9551413C-A02D-44FB-8814-CC47959D6EE1}" dt="2021-02-24T16:19:22.876" v="63159" actId="9405"/>
          <ac:inkMkLst>
            <pc:docMk/>
            <pc:sldMk cId="3391942539" sldId="307"/>
            <ac:inkMk id="23" creationId="{4BA985CB-51AD-4DA7-A2F0-FDAF4A773C3E}"/>
          </ac:inkMkLst>
        </pc:inkChg>
        <pc:inkChg chg="add">
          <ac:chgData name="Tine Sørensen" userId="9b1e08e88195d2a0" providerId="LiveId" clId="{9551413C-A02D-44FB-8814-CC47959D6EE1}" dt="2021-02-24T16:19:30.524" v="63160" actId="9405"/>
          <ac:inkMkLst>
            <pc:docMk/>
            <pc:sldMk cId="3391942539" sldId="307"/>
            <ac:inkMk id="24" creationId="{71460F12-8DCE-4713-B7BE-CCB51F5FB5B6}"/>
          </ac:inkMkLst>
        </pc:inkChg>
        <pc:inkChg chg="add">
          <ac:chgData name="Tine Sørensen" userId="9b1e08e88195d2a0" providerId="LiveId" clId="{9551413C-A02D-44FB-8814-CC47959D6EE1}" dt="2021-02-24T16:19:32.993" v="63161" actId="9405"/>
          <ac:inkMkLst>
            <pc:docMk/>
            <pc:sldMk cId="3391942539" sldId="307"/>
            <ac:inkMk id="25" creationId="{84DEB978-DF15-4CB3-98DC-E2958DA3A1AC}"/>
          </ac:inkMkLst>
        </pc:inkChg>
        <pc:inkChg chg="add">
          <ac:chgData name="Tine Sørensen" userId="9b1e08e88195d2a0" providerId="LiveId" clId="{9551413C-A02D-44FB-8814-CC47959D6EE1}" dt="2021-02-24T16:19:35.602" v="63162" actId="9405"/>
          <ac:inkMkLst>
            <pc:docMk/>
            <pc:sldMk cId="3391942539" sldId="307"/>
            <ac:inkMk id="26" creationId="{C78B9866-956B-4FA8-A5F2-CC81C8B348D3}"/>
          </ac:inkMkLst>
        </pc:inkChg>
        <pc:inkChg chg="add">
          <ac:chgData name="Tine Sørensen" userId="9b1e08e88195d2a0" providerId="LiveId" clId="{9551413C-A02D-44FB-8814-CC47959D6EE1}" dt="2021-02-24T16:19:37.834" v="63163" actId="9405"/>
          <ac:inkMkLst>
            <pc:docMk/>
            <pc:sldMk cId="3391942539" sldId="307"/>
            <ac:inkMk id="27" creationId="{D14A13D2-759E-474F-8BA3-4AF27C40241D}"/>
          </ac:inkMkLst>
        </pc:inkChg>
        <pc:inkChg chg="add">
          <ac:chgData name="Tine Sørensen" userId="9b1e08e88195d2a0" providerId="LiveId" clId="{9551413C-A02D-44FB-8814-CC47959D6EE1}" dt="2021-02-24T16:19:46" v="63164" actId="9405"/>
          <ac:inkMkLst>
            <pc:docMk/>
            <pc:sldMk cId="3391942539" sldId="307"/>
            <ac:inkMk id="28" creationId="{00101A96-DC49-413C-878A-1565664F75CB}"/>
          </ac:inkMkLst>
        </pc:inkChg>
        <pc:inkChg chg="add">
          <ac:chgData name="Tine Sørensen" userId="9b1e08e88195d2a0" providerId="LiveId" clId="{9551413C-A02D-44FB-8814-CC47959D6EE1}" dt="2021-02-24T16:19:48.595" v="63165" actId="9405"/>
          <ac:inkMkLst>
            <pc:docMk/>
            <pc:sldMk cId="3391942539" sldId="307"/>
            <ac:inkMk id="29" creationId="{D6A0ADF1-22B5-403C-9794-7E7D4A2861B9}"/>
          </ac:inkMkLst>
        </pc:inkChg>
        <pc:inkChg chg="add">
          <ac:chgData name="Tine Sørensen" userId="9b1e08e88195d2a0" providerId="LiveId" clId="{9551413C-A02D-44FB-8814-CC47959D6EE1}" dt="2021-02-24T16:19:51.494" v="63166" actId="9405"/>
          <ac:inkMkLst>
            <pc:docMk/>
            <pc:sldMk cId="3391942539" sldId="307"/>
            <ac:inkMk id="30" creationId="{DE186B03-4DDD-4A2A-8733-54C392CA21B7}"/>
          </ac:inkMkLst>
        </pc:inkChg>
        <pc:inkChg chg="add">
          <ac:chgData name="Tine Sørensen" userId="9b1e08e88195d2a0" providerId="LiveId" clId="{9551413C-A02D-44FB-8814-CC47959D6EE1}" dt="2021-02-24T16:19:53.378" v="63167" actId="9405"/>
          <ac:inkMkLst>
            <pc:docMk/>
            <pc:sldMk cId="3391942539" sldId="307"/>
            <ac:inkMk id="31" creationId="{301B06F4-F69C-435E-81BD-E2EA7B644AE2}"/>
          </ac:inkMkLst>
        </pc:inkChg>
        <pc:inkChg chg="add">
          <ac:chgData name="Tine Sørensen" userId="9b1e08e88195d2a0" providerId="LiveId" clId="{9551413C-A02D-44FB-8814-CC47959D6EE1}" dt="2021-02-24T16:19:56.149" v="63168" actId="9405"/>
          <ac:inkMkLst>
            <pc:docMk/>
            <pc:sldMk cId="3391942539" sldId="307"/>
            <ac:inkMk id="32" creationId="{4B590810-F61B-4BFD-B9DD-E236DFBE16C1}"/>
          </ac:inkMkLst>
        </pc:inkChg>
        <pc:inkChg chg="add mod">
          <ac:chgData name="Tine Sørensen" userId="9b1e08e88195d2a0" providerId="LiveId" clId="{9551413C-A02D-44FB-8814-CC47959D6EE1}" dt="2021-02-24T16:20:01.119" v="63171"/>
          <ac:inkMkLst>
            <pc:docMk/>
            <pc:sldMk cId="3391942539" sldId="307"/>
            <ac:inkMk id="33" creationId="{B6A13B95-39C9-4626-8FC9-78004B8B189D}"/>
          </ac:inkMkLst>
        </pc:inkChg>
        <pc:inkChg chg="add mod">
          <ac:chgData name="Tine Sørensen" userId="9b1e08e88195d2a0" providerId="LiveId" clId="{9551413C-A02D-44FB-8814-CC47959D6EE1}" dt="2021-02-24T16:20:01.119" v="63171"/>
          <ac:inkMkLst>
            <pc:docMk/>
            <pc:sldMk cId="3391942539" sldId="307"/>
            <ac:inkMk id="34" creationId="{4F69559B-5264-4A1B-9A15-845190FEF1D7}"/>
          </ac:inkMkLst>
        </pc:inkChg>
        <pc:inkChg chg="add">
          <ac:chgData name="Tine Sørensen" userId="9b1e08e88195d2a0" providerId="LiveId" clId="{9551413C-A02D-44FB-8814-CC47959D6EE1}" dt="2021-02-24T16:20:03.198" v="63172" actId="9405"/>
          <ac:inkMkLst>
            <pc:docMk/>
            <pc:sldMk cId="3391942539" sldId="307"/>
            <ac:inkMk id="36" creationId="{0C874AFD-AE04-4826-B91E-A00505A3D49A}"/>
          </ac:inkMkLst>
        </pc:inkChg>
        <pc:inkChg chg="add">
          <ac:chgData name="Tine Sørensen" userId="9b1e08e88195d2a0" providerId="LiveId" clId="{9551413C-A02D-44FB-8814-CC47959D6EE1}" dt="2021-02-24T16:20:05.996" v="63173" actId="9405"/>
          <ac:inkMkLst>
            <pc:docMk/>
            <pc:sldMk cId="3391942539" sldId="307"/>
            <ac:inkMk id="37" creationId="{A2FE2E8D-52CD-4000-AA27-D3EE5CD68B6A}"/>
          </ac:inkMkLst>
        </pc:inkChg>
        <pc:inkChg chg="add mod">
          <ac:chgData name="Tine Sørensen" userId="9b1e08e88195d2a0" providerId="LiveId" clId="{9551413C-A02D-44FB-8814-CC47959D6EE1}" dt="2021-02-24T16:20:11.149" v="63176"/>
          <ac:inkMkLst>
            <pc:docMk/>
            <pc:sldMk cId="3391942539" sldId="307"/>
            <ac:inkMk id="38" creationId="{AAA4A4DC-10F4-4526-88C9-901CAEF90F1F}"/>
          </ac:inkMkLst>
        </pc:inkChg>
        <pc:inkChg chg="add mod">
          <ac:chgData name="Tine Sørensen" userId="9b1e08e88195d2a0" providerId="LiveId" clId="{9551413C-A02D-44FB-8814-CC47959D6EE1}" dt="2021-02-24T16:20:11.149" v="63176"/>
          <ac:inkMkLst>
            <pc:docMk/>
            <pc:sldMk cId="3391942539" sldId="307"/>
            <ac:inkMk id="39" creationId="{65A6CF74-C374-4FD2-8AE1-25C4502DB9A5}"/>
          </ac:inkMkLst>
        </pc:inkChg>
        <pc:inkChg chg="add">
          <ac:chgData name="Tine Sørensen" userId="9b1e08e88195d2a0" providerId="LiveId" clId="{9551413C-A02D-44FB-8814-CC47959D6EE1}" dt="2021-02-24T16:20:15.724" v="63177" actId="9405"/>
          <ac:inkMkLst>
            <pc:docMk/>
            <pc:sldMk cId="3391942539" sldId="307"/>
            <ac:inkMk id="41" creationId="{B0BA0A37-641D-4008-9A41-BE2391596517}"/>
          </ac:inkMkLst>
        </pc:inkChg>
        <pc:inkChg chg="add">
          <ac:chgData name="Tine Sørensen" userId="9b1e08e88195d2a0" providerId="LiveId" clId="{9551413C-A02D-44FB-8814-CC47959D6EE1}" dt="2021-02-24T16:20:19.700" v="63178" actId="9405"/>
          <ac:inkMkLst>
            <pc:docMk/>
            <pc:sldMk cId="3391942539" sldId="307"/>
            <ac:inkMk id="42" creationId="{DDA8862F-3DC8-4959-99F6-BB8819E20B9C}"/>
          </ac:inkMkLst>
        </pc:inkChg>
        <pc:inkChg chg="add">
          <ac:chgData name="Tine Sørensen" userId="9b1e08e88195d2a0" providerId="LiveId" clId="{9551413C-A02D-44FB-8814-CC47959D6EE1}" dt="2021-02-24T16:20:23.169" v="63179" actId="9405"/>
          <ac:inkMkLst>
            <pc:docMk/>
            <pc:sldMk cId="3391942539" sldId="307"/>
            <ac:inkMk id="43" creationId="{2260195D-5999-4615-9D21-0DA67D4F9193}"/>
          </ac:inkMkLst>
        </pc:inkChg>
        <pc:inkChg chg="add">
          <ac:chgData name="Tine Sørensen" userId="9b1e08e88195d2a0" providerId="LiveId" clId="{9551413C-A02D-44FB-8814-CC47959D6EE1}" dt="2021-02-24T16:20:28.171" v="63180" actId="9405"/>
          <ac:inkMkLst>
            <pc:docMk/>
            <pc:sldMk cId="3391942539" sldId="307"/>
            <ac:inkMk id="44" creationId="{BC34FEFE-38AE-4651-82C2-23094937FB8F}"/>
          </ac:inkMkLst>
        </pc:inkChg>
        <pc:inkChg chg="add">
          <ac:chgData name="Tine Sørensen" userId="9b1e08e88195d2a0" providerId="LiveId" clId="{9551413C-A02D-44FB-8814-CC47959D6EE1}" dt="2021-02-24T16:20:30.480" v="63181" actId="9405"/>
          <ac:inkMkLst>
            <pc:docMk/>
            <pc:sldMk cId="3391942539" sldId="307"/>
            <ac:inkMk id="45" creationId="{5DBB8661-D697-4EA8-A5D1-A8012EE4B037}"/>
          </ac:inkMkLst>
        </pc:inkChg>
        <pc:inkChg chg="add">
          <ac:chgData name="Tine Sørensen" userId="9b1e08e88195d2a0" providerId="LiveId" clId="{9551413C-A02D-44FB-8814-CC47959D6EE1}" dt="2021-02-24T16:20:36.133" v="63182" actId="9405"/>
          <ac:inkMkLst>
            <pc:docMk/>
            <pc:sldMk cId="3391942539" sldId="307"/>
            <ac:inkMk id="46" creationId="{1350AD7B-9C8D-48BC-A93B-CC1AFC8E301B}"/>
          </ac:inkMkLst>
        </pc:inkChg>
        <pc:inkChg chg="add">
          <ac:chgData name="Tine Sørensen" userId="9b1e08e88195d2a0" providerId="LiveId" clId="{9551413C-A02D-44FB-8814-CC47959D6EE1}" dt="2021-02-24T16:20:37.571" v="63183" actId="9405"/>
          <ac:inkMkLst>
            <pc:docMk/>
            <pc:sldMk cId="3391942539" sldId="307"/>
            <ac:inkMk id="47" creationId="{7C3FD750-738A-4DDB-A42F-71F458A1144C}"/>
          </ac:inkMkLst>
        </pc:inkChg>
        <pc:inkChg chg="add">
          <ac:chgData name="Tine Sørensen" userId="9b1e08e88195d2a0" providerId="LiveId" clId="{9551413C-A02D-44FB-8814-CC47959D6EE1}" dt="2021-02-24T16:20:39.442" v="63184" actId="9405"/>
          <ac:inkMkLst>
            <pc:docMk/>
            <pc:sldMk cId="3391942539" sldId="307"/>
            <ac:inkMk id="48" creationId="{1742FB42-353A-4928-8BED-78CAADE109FB}"/>
          </ac:inkMkLst>
        </pc:inkChg>
        <pc:inkChg chg="add">
          <ac:chgData name="Tine Sørensen" userId="9b1e08e88195d2a0" providerId="LiveId" clId="{9551413C-A02D-44FB-8814-CC47959D6EE1}" dt="2021-02-24T16:20:41.569" v="63185" actId="9405"/>
          <ac:inkMkLst>
            <pc:docMk/>
            <pc:sldMk cId="3391942539" sldId="307"/>
            <ac:inkMk id="49" creationId="{E35C533A-749D-4F68-85F4-D46B0693B54C}"/>
          </ac:inkMkLst>
        </pc:inkChg>
      </pc:sldChg>
      <pc:sldChg chg="addSp delSp modSp add mod ord delAnim modAnim modNotesTx">
        <pc:chgData name="Tine Sørensen" userId="9b1e08e88195d2a0" providerId="LiveId" clId="{9551413C-A02D-44FB-8814-CC47959D6EE1}" dt="2021-02-24T17:01:59.826" v="64378"/>
        <pc:sldMkLst>
          <pc:docMk/>
          <pc:sldMk cId="2913830752" sldId="308"/>
        </pc:sldMkLst>
        <pc:spChg chg="mod">
          <ac:chgData name="Tine Sørensen" userId="9b1e08e88195d2a0" providerId="LiveId" clId="{9551413C-A02D-44FB-8814-CC47959D6EE1}" dt="2021-02-18T08:32:03.088" v="36866" actId="20577"/>
          <ac:spMkLst>
            <pc:docMk/>
            <pc:sldMk cId="2913830752" sldId="308"/>
            <ac:spMk id="2" creationId="{C967D146-566A-4C03-94AE-493BCFA9FA12}"/>
          </ac:spMkLst>
        </pc:spChg>
        <pc:spChg chg="mod">
          <ac:chgData name="Tine Sørensen" userId="9b1e08e88195d2a0" providerId="LiveId" clId="{9551413C-A02D-44FB-8814-CC47959D6EE1}" dt="2021-02-24T16:16:17.549" v="63136" actId="20577"/>
          <ac:spMkLst>
            <pc:docMk/>
            <pc:sldMk cId="2913830752" sldId="308"/>
            <ac:spMk id="5" creationId="{EEF50436-D3E1-4191-B655-45FB8F05C30A}"/>
          </ac:spMkLst>
        </pc:spChg>
        <pc:picChg chg="add mod">
          <ac:chgData name="Tine Sørensen" userId="9b1e08e88195d2a0" providerId="LiveId" clId="{9551413C-A02D-44FB-8814-CC47959D6EE1}" dt="2021-02-18T10:23:30.361" v="37559" actId="1076"/>
          <ac:picMkLst>
            <pc:docMk/>
            <pc:sldMk cId="2913830752" sldId="308"/>
            <ac:picMk id="4" creationId="{6EDF1095-2246-4C65-8FE8-C37E443B86CD}"/>
          </ac:picMkLst>
        </pc:picChg>
        <pc:picChg chg="add del mod">
          <ac:chgData name="Tine Sørensen" userId="9b1e08e88195d2a0" providerId="LiveId" clId="{9551413C-A02D-44FB-8814-CC47959D6EE1}" dt="2021-02-24T15:49:16.983" v="62976" actId="478"/>
          <ac:picMkLst>
            <pc:docMk/>
            <pc:sldMk cId="2913830752" sldId="308"/>
            <ac:picMk id="7" creationId="{24626CBC-E900-42B4-9506-C20FD8686CA4}"/>
          </ac:picMkLst>
        </pc:picChg>
        <pc:picChg chg="add del mod">
          <ac:chgData name="Tine Sørensen" userId="9b1e08e88195d2a0" providerId="LiveId" clId="{9551413C-A02D-44FB-8814-CC47959D6EE1}" dt="2021-02-18T10:25:07.448" v="37573" actId="478"/>
          <ac:picMkLst>
            <pc:docMk/>
            <pc:sldMk cId="2913830752" sldId="308"/>
            <ac:picMk id="9" creationId="{82AC2225-A5BD-478F-A5D9-D377FEE3F412}"/>
          </ac:picMkLst>
        </pc:picChg>
        <pc:inkChg chg="add">
          <ac:chgData name="Tine Sørensen" userId="9b1e08e88195d2a0" providerId="LiveId" clId="{9551413C-A02D-44FB-8814-CC47959D6EE1}" dt="2021-02-24T16:05:38.848" v="63064" actId="9405"/>
          <ac:inkMkLst>
            <pc:docMk/>
            <pc:sldMk cId="2913830752" sldId="308"/>
            <ac:inkMk id="3" creationId="{738C3253-0971-43AF-8FF9-EEAAD0995F70}"/>
          </ac:inkMkLst>
        </pc:inkChg>
        <pc:inkChg chg="add">
          <ac:chgData name="Tine Sørensen" userId="9b1e08e88195d2a0" providerId="LiveId" clId="{9551413C-A02D-44FB-8814-CC47959D6EE1}" dt="2021-02-24T16:05:51.325" v="63065" actId="9405"/>
          <ac:inkMkLst>
            <pc:docMk/>
            <pc:sldMk cId="2913830752" sldId="308"/>
            <ac:inkMk id="6" creationId="{D02EB587-0F53-48E0-A4F2-1DAA1A2AF078}"/>
          </ac:inkMkLst>
        </pc:inkChg>
        <pc:inkChg chg="add">
          <ac:chgData name="Tine Sørensen" userId="9b1e08e88195d2a0" providerId="LiveId" clId="{9551413C-A02D-44FB-8814-CC47959D6EE1}" dt="2021-02-24T16:06:00.614" v="63066" actId="9405"/>
          <ac:inkMkLst>
            <pc:docMk/>
            <pc:sldMk cId="2913830752" sldId="308"/>
            <ac:inkMk id="8" creationId="{55D30B57-A2D2-4BBF-AE27-6F5D1E2D6144}"/>
          </ac:inkMkLst>
        </pc:inkChg>
        <pc:inkChg chg="add">
          <ac:chgData name="Tine Sørensen" userId="9b1e08e88195d2a0" providerId="LiveId" clId="{9551413C-A02D-44FB-8814-CC47959D6EE1}" dt="2021-02-24T16:06:05.081" v="63067" actId="9405"/>
          <ac:inkMkLst>
            <pc:docMk/>
            <pc:sldMk cId="2913830752" sldId="308"/>
            <ac:inkMk id="9" creationId="{6204D69C-40AB-4865-AB64-932792C3E666}"/>
          </ac:inkMkLst>
        </pc:inkChg>
        <pc:inkChg chg="add">
          <ac:chgData name="Tine Sørensen" userId="9b1e08e88195d2a0" providerId="LiveId" clId="{9551413C-A02D-44FB-8814-CC47959D6EE1}" dt="2021-02-24T16:06:23.514" v="63068" actId="9405"/>
          <ac:inkMkLst>
            <pc:docMk/>
            <pc:sldMk cId="2913830752" sldId="308"/>
            <ac:inkMk id="10" creationId="{485AC5B4-77FC-4C78-B866-06901488DDC4}"/>
          </ac:inkMkLst>
        </pc:inkChg>
        <pc:inkChg chg="add">
          <ac:chgData name="Tine Sørensen" userId="9b1e08e88195d2a0" providerId="LiveId" clId="{9551413C-A02D-44FB-8814-CC47959D6EE1}" dt="2021-02-24T16:06:41.774" v="63069" actId="9405"/>
          <ac:inkMkLst>
            <pc:docMk/>
            <pc:sldMk cId="2913830752" sldId="308"/>
            <ac:inkMk id="11" creationId="{6FFA0922-82CE-4C9A-8049-52A18A2CF7AE}"/>
          </ac:inkMkLst>
        </pc:inkChg>
        <pc:inkChg chg="add">
          <ac:chgData name="Tine Sørensen" userId="9b1e08e88195d2a0" providerId="LiveId" clId="{9551413C-A02D-44FB-8814-CC47959D6EE1}" dt="2021-02-24T16:06:59.360" v="63070" actId="9405"/>
          <ac:inkMkLst>
            <pc:docMk/>
            <pc:sldMk cId="2913830752" sldId="308"/>
            <ac:inkMk id="12" creationId="{E5F2A07C-ED44-479B-9BC8-F6BCE464234F}"/>
          </ac:inkMkLst>
        </pc:inkChg>
        <pc:inkChg chg="add">
          <ac:chgData name="Tine Sørensen" userId="9b1e08e88195d2a0" providerId="LiveId" clId="{9551413C-A02D-44FB-8814-CC47959D6EE1}" dt="2021-02-24T16:07:30.588" v="63071" actId="9405"/>
          <ac:inkMkLst>
            <pc:docMk/>
            <pc:sldMk cId="2913830752" sldId="308"/>
            <ac:inkMk id="13" creationId="{5B030630-CFBF-464D-B389-43BD972FC6B6}"/>
          </ac:inkMkLst>
        </pc:inkChg>
        <pc:inkChg chg="add">
          <ac:chgData name="Tine Sørensen" userId="9b1e08e88195d2a0" providerId="LiveId" clId="{9551413C-A02D-44FB-8814-CC47959D6EE1}" dt="2021-02-24T16:07:32.312" v="63072" actId="9405"/>
          <ac:inkMkLst>
            <pc:docMk/>
            <pc:sldMk cId="2913830752" sldId="308"/>
            <ac:inkMk id="14" creationId="{04A3C0AF-A326-4285-B84A-CA4DDBBF8070}"/>
          </ac:inkMkLst>
        </pc:inkChg>
        <pc:inkChg chg="add">
          <ac:chgData name="Tine Sørensen" userId="9b1e08e88195d2a0" providerId="LiveId" clId="{9551413C-A02D-44FB-8814-CC47959D6EE1}" dt="2021-02-24T16:07:34.113" v="63073" actId="9405"/>
          <ac:inkMkLst>
            <pc:docMk/>
            <pc:sldMk cId="2913830752" sldId="308"/>
            <ac:inkMk id="15" creationId="{C844651A-992F-4FC0-99FB-04F8AF291FD9}"/>
          </ac:inkMkLst>
        </pc:inkChg>
        <pc:inkChg chg="add">
          <ac:chgData name="Tine Sørensen" userId="9b1e08e88195d2a0" providerId="LiveId" clId="{9551413C-A02D-44FB-8814-CC47959D6EE1}" dt="2021-02-24T16:07:36.009" v="63074" actId="9405"/>
          <ac:inkMkLst>
            <pc:docMk/>
            <pc:sldMk cId="2913830752" sldId="308"/>
            <ac:inkMk id="16" creationId="{F40C444F-BAEB-4FFB-B343-4598A68E8A95}"/>
          </ac:inkMkLst>
        </pc:inkChg>
        <pc:inkChg chg="add">
          <ac:chgData name="Tine Sørensen" userId="9b1e08e88195d2a0" providerId="LiveId" clId="{9551413C-A02D-44FB-8814-CC47959D6EE1}" dt="2021-02-24T16:07:37.623" v="63075" actId="9405"/>
          <ac:inkMkLst>
            <pc:docMk/>
            <pc:sldMk cId="2913830752" sldId="308"/>
            <ac:inkMk id="17" creationId="{A9C5C4BE-D3BE-45FB-AF52-D3AE1E10D625}"/>
          </ac:inkMkLst>
        </pc:inkChg>
        <pc:inkChg chg="add">
          <ac:chgData name="Tine Sørensen" userId="9b1e08e88195d2a0" providerId="LiveId" clId="{9551413C-A02D-44FB-8814-CC47959D6EE1}" dt="2021-02-24T16:07:39.394" v="63076" actId="9405"/>
          <ac:inkMkLst>
            <pc:docMk/>
            <pc:sldMk cId="2913830752" sldId="308"/>
            <ac:inkMk id="18" creationId="{C77006E9-DDB8-4F7B-9B52-B12ED2F6AF0E}"/>
          </ac:inkMkLst>
        </pc:inkChg>
        <pc:inkChg chg="add">
          <ac:chgData name="Tine Sørensen" userId="9b1e08e88195d2a0" providerId="LiveId" clId="{9551413C-A02D-44FB-8814-CC47959D6EE1}" dt="2021-02-24T16:07:42.843" v="63077" actId="9405"/>
          <ac:inkMkLst>
            <pc:docMk/>
            <pc:sldMk cId="2913830752" sldId="308"/>
            <ac:inkMk id="19" creationId="{D22060E5-C14F-4197-9EFA-A65E6FBECA3E}"/>
          </ac:inkMkLst>
        </pc:inkChg>
        <pc:inkChg chg="add">
          <ac:chgData name="Tine Sørensen" userId="9b1e08e88195d2a0" providerId="LiveId" clId="{9551413C-A02D-44FB-8814-CC47959D6EE1}" dt="2021-02-24T16:07:44.850" v="63078" actId="9405"/>
          <ac:inkMkLst>
            <pc:docMk/>
            <pc:sldMk cId="2913830752" sldId="308"/>
            <ac:inkMk id="20" creationId="{4714EBAA-8754-4982-A5DF-736B4024B099}"/>
          </ac:inkMkLst>
        </pc:inkChg>
        <pc:inkChg chg="add">
          <ac:chgData name="Tine Sørensen" userId="9b1e08e88195d2a0" providerId="LiveId" clId="{9551413C-A02D-44FB-8814-CC47959D6EE1}" dt="2021-02-24T16:07:46.970" v="63079" actId="9405"/>
          <ac:inkMkLst>
            <pc:docMk/>
            <pc:sldMk cId="2913830752" sldId="308"/>
            <ac:inkMk id="21" creationId="{C7CF851A-C92D-4BB5-A8AE-EA63066D9272}"/>
          </ac:inkMkLst>
        </pc:inkChg>
        <pc:inkChg chg="add">
          <ac:chgData name="Tine Sørensen" userId="9b1e08e88195d2a0" providerId="LiveId" clId="{9551413C-A02D-44FB-8814-CC47959D6EE1}" dt="2021-02-24T16:08:22.788" v="63080" actId="9405"/>
          <ac:inkMkLst>
            <pc:docMk/>
            <pc:sldMk cId="2913830752" sldId="308"/>
            <ac:inkMk id="22" creationId="{B628BF99-07D6-4EAD-9FAD-8402C654FD77}"/>
          </ac:inkMkLst>
        </pc:inkChg>
        <pc:inkChg chg="add">
          <ac:chgData name="Tine Sørensen" userId="9b1e08e88195d2a0" providerId="LiveId" clId="{9551413C-A02D-44FB-8814-CC47959D6EE1}" dt="2021-02-24T16:08:27.020" v="63081" actId="9405"/>
          <ac:inkMkLst>
            <pc:docMk/>
            <pc:sldMk cId="2913830752" sldId="308"/>
            <ac:inkMk id="23" creationId="{95FE2453-4850-4E46-BD42-B85F48476B3C}"/>
          </ac:inkMkLst>
        </pc:inkChg>
        <pc:inkChg chg="add del">
          <ac:chgData name="Tine Sørensen" userId="9b1e08e88195d2a0" providerId="LiveId" clId="{9551413C-A02D-44FB-8814-CC47959D6EE1}" dt="2021-02-24T16:08:36.354" v="63083" actId="9405"/>
          <ac:inkMkLst>
            <pc:docMk/>
            <pc:sldMk cId="2913830752" sldId="308"/>
            <ac:inkMk id="24" creationId="{07B4297F-4249-4AFB-8040-F722E74FFAF7}"/>
          </ac:inkMkLst>
        </pc:inkChg>
        <pc:inkChg chg="add">
          <ac:chgData name="Tine Sørensen" userId="9b1e08e88195d2a0" providerId="LiveId" clId="{9551413C-A02D-44FB-8814-CC47959D6EE1}" dt="2021-02-24T16:08:42.689" v="63084" actId="9405"/>
          <ac:inkMkLst>
            <pc:docMk/>
            <pc:sldMk cId="2913830752" sldId="308"/>
            <ac:inkMk id="25" creationId="{C5A6DA76-3431-4727-B930-1FCC1D66C3A4}"/>
          </ac:inkMkLst>
        </pc:inkChg>
        <pc:inkChg chg="add">
          <ac:chgData name="Tine Sørensen" userId="9b1e08e88195d2a0" providerId="LiveId" clId="{9551413C-A02D-44FB-8814-CC47959D6EE1}" dt="2021-02-24T16:08:54.709" v="63085" actId="9405"/>
          <ac:inkMkLst>
            <pc:docMk/>
            <pc:sldMk cId="2913830752" sldId="308"/>
            <ac:inkMk id="26" creationId="{889153F2-5EFB-401A-AE48-03A6D11C73ED}"/>
          </ac:inkMkLst>
        </pc:inkChg>
        <pc:inkChg chg="add">
          <ac:chgData name="Tine Sørensen" userId="9b1e08e88195d2a0" providerId="LiveId" clId="{9551413C-A02D-44FB-8814-CC47959D6EE1}" dt="2021-02-24T16:08:59.737" v="63086" actId="9405"/>
          <ac:inkMkLst>
            <pc:docMk/>
            <pc:sldMk cId="2913830752" sldId="308"/>
            <ac:inkMk id="27" creationId="{0E84471B-CA58-43B8-B47C-83560564F367}"/>
          </ac:inkMkLst>
        </pc:inkChg>
        <pc:inkChg chg="add">
          <ac:chgData name="Tine Sørensen" userId="9b1e08e88195d2a0" providerId="LiveId" clId="{9551413C-A02D-44FB-8814-CC47959D6EE1}" dt="2021-02-24T16:09:02.370" v="63087" actId="9405"/>
          <ac:inkMkLst>
            <pc:docMk/>
            <pc:sldMk cId="2913830752" sldId="308"/>
            <ac:inkMk id="28" creationId="{192D78C0-C79D-4DAF-AB61-C28B064BCA26}"/>
          </ac:inkMkLst>
        </pc:inkChg>
        <pc:inkChg chg="add">
          <ac:chgData name="Tine Sørensen" userId="9b1e08e88195d2a0" providerId="LiveId" clId="{9551413C-A02D-44FB-8814-CC47959D6EE1}" dt="2021-02-24T16:09:04.534" v="63088" actId="9405"/>
          <ac:inkMkLst>
            <pc:docMk/>
            <pc:sldMk cId="2913830752" sldId="308"/>
            <ac:inkMk id="29" creationId="{ABFE1F9E-1E5E-426A-8EA9-28E12D36862C}"/>
          </ac:inkMkLst>
        </pc:inkChg>
        <pc:inkChg chg="add">
          <ac:chgData name="Tine Sørensen" userId="9b1e08e88195d2a0" providerId="LiveId" clId="{9551413C-A02D-44FB-8814-CC47959D6EE1}" dt="2021-02-24T16:09:06.689" v="63089" actId="9405"/>
          <ac:inkMkLst>
            <pc:docMk/>
            <pc:sldMk cId="2913830752" sldId="308"/>
            <ac:inkMk id="30" creationId="{5EEF2FE0-FB58-4AD9-8B9F-EAFB14AB1357}"/>
          </ac:inkMkLst>
        </pc:inkChg>
        <pc:inkChg chg="add">
          <ac:chgData name="Tine Sørensen" userId="9b1e08e88195d2a0" providerId="LiveId" clId="{9551413C-A02D-44FB-8814-CC47959D6EE1}" dt="2021-02-24T16:09:09.846" v="63090" actId="9405"/>
          <ac:inkMkLst>
            <pc:docMk/>
            <pc:sldMk cId="2913830752" sldId="308"/>
            <ac:inkMk id="31" creationId="{F89568FD-4CAF-45C3-90C7-D6AD3E82C8ED}"/>
          </ac:inkMkLst>
        </pc:inkChg>
        <pc:inkChg chg="add">
          <ac:chgData name="Tine Sørensen" userId="9b1e08e88195d2a0" providerId="LiveId" clId="{9551413C-A02D-44FB-8814-CC47959D6EE1}" dt="2021-02-24T16:09:13.851" v="63091" actId="9405"/>
          <ac:inkMkLst>
            <pc:docMk/>
            <pc:sldMk cId="2913830752" sldId="308"/>
            <ac:inkMk id="32" creationId="{A7CEEC5C-F9FD-4E7D-8BB5-358491DBD8DD}"/>
          </ac:inkMkLst>
        </pc:inkChg>
        <pc:inkChg chg="add">
          <ac:chgData name="Tine Sørensen" userId="9b1e08e88195d2a0" providerId="LiveId" clId="{9551413C-A02D-44FB-8814-CC47959D6EE1}" dt="2021-02-24T16:09:16.398" v="63092" actId="9405"/>
          <ac:inkMkLst>
            <pc:docMk/>
            <pc:sldMk cId="2913830752" sldId="308"/>
            <ac:inkMk id="33" creationId="{1804020A-5B21-459C-A6AC-BA97EAE05617}"/>
          </ac:inkMkLst>
        </pc:inkChg>
        <pc:inkChg chg="add">
          <ac:chgData name="Tine Sørensen" userId="9b1e08e88195d2a0" providerId="LiveId" clId="{9551413C-A02D-44FB-8814-CC47959D6EE1}" dt="2021-02-24T16:09:18.598" v="63093" actId="9405"/>
          <ac:inkMkLst>
            <pc:docMk/>
            <pc:sldMk cId="2913830752" sldId="308"/>
            <ac:inkMk id="34" creationId="{62715D0E-D039-4404-9B7A-6C96FC7EB03C}"/>
          </ac:inkMkLst>
        </pc:inkChg>
        <pc:inkChg chg="add">
          <ac:chgData name="Tine Sørensen" userId="9b1e08e88195d2a0" providerId="LiveId" clId="{9551413C-A02D-44FB-8814-CC47959D6EE1}" dt="2021-02-24T16:09:41.520" v="63094" actId="9405"/>
          <ac:inkMkLst>
            <pc:docMk/>
            <pc:sldMk cId="2913830752" sldId="308"/>
            <ac:inkMk id="35" creationId="{7DD2E663-3659-44BE-82C4-58E26F4621D2}"/>
          </ac:inkMkLst>
        </pc:inkChg>
        <pc:inkChg chg="add">
          <ac:chgData name="Tine Sørensen" userId="9b1e08e88195d2a0" providerId="LiveId" clId="{9551413C-A02D-44FB-8814-CC47959D6EE1}" dt="2021-02-24T16:09:45.225" v="63095" actId="9405"/>
          <ac:inkMkLst>
            <pc:docMk/>
            <pc:sldMk cId="2913830752" sldId="308"/>
            <ac:inkMk id="36" creationId="{9D214E3A-6231-4AEA-ABEB-2816BE01CDCA}"/>
          </ac:inkMkLst>
        </pc:inkChg>
        <pc:inkChg chg="add">
          <ac:chgData name="Tine Sørensen" userId="9b1e08e88195d2a0" providerId="LiveId" clId="{9551413C-A02D-44FB-8814-CC47959D6EE1}" dt="2021-02-24T16:09:55.006" v="63096" actId="9405"/>
          <ac:inkMkLst>
            <pc:docMk/>
            <pc:sldMk cId="2913830752" sldId="308"/>
            <ac:inkMk id="37" creationId="{32F16BF5-A818-4835-9831-7CABDD44D9E8}"/>
          </ac:inkMkLst>
        </pc:inkChg>
        <pc:inkChg chg="add">
          <ac:chgData name="Tine Sørensen" userId="9b1e08e88195d2a0" providerId="LiveId" clId="{9551413C-A02D-44FB-8814-CC47959D6EE1}" dt="2021-02-24T16:10:42.811" v="63097" actId="9405"/>
          <ac:inkMkLst>
            <pc:docMk/>
            <pc:sldMk cId="2913830752" sldId="308"/>
            <ac:inkMk id="38" creationId="{FCD2583C-A7AD-4592-8C34-B4ED60FB08B0}"/>
          </ac:inkMkLst>
        </pc:inkChg>
        <pc:inkChg chg="add">
          <ac:chgData name="Tine Sørensen" userId="9b1e08e88195d2a0" providerId="LiveId" clId="{9551413C-A02D-44FB-8814-CC47959D6EE1}" dt="2021-02-24T16:10:50.037" v="63098" actId="9405"/>
          <ac:inkMkLst>
            <pc:docMk/>
            <pc:sldMk cId="2913830752" sldId="308"/>
            <ac:inkMk id="39" creationId="{6794E463-6563-40B1-AC4E-94CB6B189D75}"/>
          </ac:inkMkLst>
        </pc:inkChg>
        <pc:inkChg chg="add del">
          <ac:chgData name="Tine Sørensen" userId="9b1e08e88195d2a0" providerId="LiveId" clId="{9551413C-A02D-44FB-8814-CC47959D6EE1}" dt="2021-02-24T16:10:59.017" v="63102" actId="9405"/>
          <ac:inkMkLst>
            <pc:docMk/>
            <pc:sldMk cId="2913830752" sldId="308"/>
            <ac:inkMk id="40" creationId="{A8E23F14-5AC9-4023-BDB6-D110A237E762}"/>
          </ac:inkMkLst>
        </pc:inkChg>
        <pc:inkChg chg="add del">
          <ac:chgData name="Tine Sørensen" userId="9b1e08e88195d2a0" providerId="LiveId" clId="{9551413C-A02D-44FB-8814-CC47959D6EE1}" dt="2021-02-24T16:10:58.799" v="63101" actId="9405"/>
          <ac:inkMkLst>
            <pc:docMk/>
            <pc:sldMk cId="2913830752" sldId="308"/>
            <ac:inkMk id="41" creationId="{B8CB9602-C6B1-4DF1-9A20-14FE5A7EDD8E}"/>
          </ac:inkMkLst>
        </pc:inkChg>
        <pc:inkChg chg="add">
          <ac:chgData name="Tine Sørensen" userId="9b1e08e88195d2a0" providerId="LiveId" clId="{9551413C-A02D-44FB-8814-CC47959D6EE1}" dt="2021-02-24T16:11:03.100" v="63103" actId="9405"/>
          <ac:inkMkLst>
            <pc:docMk/>
            <pc:sldMk cId="2913830752" sldId="308"/>
            <ac:inkMk id="42" creationId="{FC261565-D650-4466-B9B3-693E2C7C5284}"/>
          </ac:inkMkLst>
        </pc:inkChg>
        <pc:inkChg chg="add">
          <ac:chgData name="Tine Sørensen" userId="9b1e08e88195d2a0" providerId="LiveId" clId="{9551413C-A02D-44FB-8814-CC47959D6EE1}" dt="2021-02-24T16:11:05.986" v="63104" actId="9405"/>
          <ac:inkMkLst>
            <pc:docMk/>
            <pc:sldMk cId="2913830752" sldId="308"/>
            <ac:inkMk id="43" creationId="{96E5A969-1C04-43E4-902F-AEFF803DF019}"/>
          </ac:inkMkLst>
        </pc:inkChg>
        <pc:inkChg chg="add">
          <ac:chgData name="Tine Sørensen" userId="9b1e08e88195d2a0" providerId="LiveId" clId="{9551413C-A02D-44FB-8814-CC47959D6EE1}" dt="2021-02-24T16:11:10.566" v="63105" actId="9405"/>
          <ac:inkMkLst>
            <pc:docMk/>
            <pc:sldMk cId="2913830752" sldId="308"/>
            <ac:inkMk id="44" creationId="{4DF63803-6E6D-4CC7-A4FD-C3AA9401CB1A}"/>
          </ac:inkMkLst>
        </pc:inkChg>
        <pc:inkChg chg="add">
          <ac:chgData name="Tine Sørensen" userId="9b1e08e88195d2a0" providerId="LiveId" clId="{9551413C-A02D-44FB-8814-CC47959D6EE1}" dt="2021-02-24T16:11:13.260" v="63106" actId="9405"/>
          <ac:inkMkLst>
            <pc:docMk/>
            <pc:sldMk cId="2913830752" sldId="308"/>
            <ac:inkMk id="45" creationId="{FEBDC33E-E7B9-4A19-9E1C-191BB11E2B52}"/>
          </ac:inkMkLst>
        </pc:inkChg>
        <pc:inkChg chg="add">
          <ac:chgData name="Tine Sørensen" userId="9b1e08e88195d2a0" providerId="LiveId" clId="{9551413C-A02D-44FB-8814-CC47959D6EE1}" dt="2021-02-24T16:11:16.002" v="63107" actId="9405"/>
          <ac:inkMkLst>
            <pc:docMk/>
            <pc:sldMk cId="2913830752" sldId="308"/>
            <ac:inkMk id="46" creationId="{C4B9143D-A4B4-42D7-8E11-3E89C94DF8DA}"/>
          </ac:inkMkLst>
        </pc:inkChg>
        <pc:inkChg chg="add">
          <ac:chgData name="Tine Sørensen" userId="9b1e08e88195d2a0" providerId="LiveId" clId="{9551413C-A02D-44FB-8814-CC47959D6EE1}" dt="2021-02-24T16:11:18.128" v="63108" actId="9405"/>
          <ac:inkMkLst>
            <pc:docMk/>
            <pc:sldMk cId="2913830752" sldId="308"/>
            <ac:inkMk id="47" creationId="{A2DF035F-A453-4DBB-B0E5-F64FF6ABD86A}"/>
          </ac:inkMkLst>
        </pc:inkChg>
        <pc:inkChg chg="add del">
          <ac:chgData name="Tine Sørensen" userId="9b1e08e88195d2a0" providerId="LiveId" clId="{9551413C-A02D-44FB-8814-CC47959D6EE1}" dt="2021-02-24T16:11:21.619" v="63110" actId="9405"/>
          <ac:inkMkLst>
            <pc:docMk/>
            <pc:sldMk cId="2913830752" sldId="308"/>
            <ac:inkMk id="48" creationId="{676EE377-B264-4BEB-97D1-7CBD23CBE4C2}"/>
          </ac:inkMkLst>
        </pc:inkChg>
        <pc:inkChg chg="add">
          <ac:chgData name="Tine Sørensen" userId="9b1e08e88195d2a0" providerId="LiveId" clId="{9551413C-A02D-44FB-8814-CC47959D6EE1}" dt="2021-02-24T16:11:40.884" v="63111" actId="9405"/>
          <ac:inkMkLst>
            <pc:docMk/>
            <pc:sldMk cId="2913830752" sldId="308"/>
            <ac:inkMk id="49" creationId="{98060682-F529-4881-960A-4E53A7F41F3C}"/>
          </ac:inkMkLst>
        </pc:inkChg>
        <pc:inkChg chg="add">
          <ac:chgData name="Tine Sørensen" userId="9b1e08e88195d2a0" providerId="LiveId" clId="{9551413C-A02D-44FB-8814-CC47959D6EE1}" dt="2021-02-24T16:11:43.660" v="63112" actId="9405"/>
          <ac:inkMkLst>
            <pc:docMk/>
            <pc:sldMk cId="2913830752" sldId="308"/>
            <ac:inkMk id="50" creationId="{C6C8ABAB-5C1E-461F-ABF7-41EF06A5EB8E}"/>
          </ac:inkMkLst>
        </pc:inkChg>
        <pc:inkChg chg="add">
          <ac:chgData name="Tine Sørensen" userId="9b1e08e88195d2a0" providerId="LiveId" clId="{9551413C-A02D-44FB-8814-CC47959D6EE1}" dt="2021-02-24T16:12:03.141" v="63113" actId="9405"/>
          <ac:inkMkLst>
            <pc:docMk/>
            <pc:sldMk cId="2913830752" sldId="308"/>
            <ac:inkMk id="51" creationId="{81F098B2-8809-4FA2-8059-79410CB0EA9B}"/>
          </ac:inkMkLst>
        </pc:inkChg>
        <pc:inkChg chg="add del">
          <ac:chgData name="Tine Sørensen" userId="9b1e08e88195d2a0" providerId="LiveId" clId="{9551413C-A02D-44FB-8814-CC47959D6EE1}" dt="2021-02-24T16:12:09.581" v="63115" actId="9405"/>
          <ac:inkMkLst>
            <pc:docMk/>
            <pc:sldMk cId="2913830752" sldId="308"/>
            <ac:inkMk id="52" creationId="{C298F470-94E4-4DBC-810F-9F276051761C}"/>
          </ac:inkMkLst>
        </pc:inkChg>
        <pc:inkChg chg="add">
          <ac:chgData name="Tine Sørensen" userId="9b1e08e88195d2a0" providerId="LiveId" clId="{9551413C-A02D-44FB-8814-CC47959D6EE1}" dt="2021-02-24T16:12:15.889" v="63116" actId="9405"/>
          <ac:inkMkLst>
            <pc:docMk/>
            <pc:sldMk cId="2913830752" sldId="308"/>
            <ac:inkMk id="53" creationId="{6970E693-3C59-4CEF-AF77-42F00E521621}"/>
          </ac:inkMkLst>
        </pc:inkChg>
        <pc:inkChg chg="add">
          <ac:chgData name="Tine Sørensen" userId="9b1e08e88195d2a0" providerId="LiveId" clId="{9551413C-A02D-44FB-8814-CC47959D6EE1}" dt="2021-02-24T16:12:26.666" v="63117" actId="9405"/>
          <ac:inkMkLst>
            <pc:docMk/>
            <pc:sldMk cId="2913830752" sldId="308"/>
            <ac:inkMk id="54" creationId="{A099F722-8FCF-4A6F-A909-9ACEFC60A097}"/>
          </ac:inkMkLst>
        </pc:inkChg>
        <pc:inkChg chg="add">
          <ac:chgData name="Tine Sørensen" userId="9b1e08e88195d2a0" providerId="LiveId" clId="{9551413C-A02D-44FB-8814-CC47959D6EE1}" dt="2021-02-24T16:12:42.505" v="63118" actId="9405"/>
          <ac:inkMkLst>
            <pc:docMk/>
            <pc:sldMk cId="2913830752" sldId="308"/>
            <ac:inkMk id="55" creationId="{7A342DF5-13D0-4B9A-8EAC-51A757796BC1}"/>
          </ac:inkMkLst>
        </pc:inkChg>
        <pc:inkChg chg="add">
          <ac:chgData name="Tine Sørensen" userId="9b1e08e88195d2a0" providerId="LiveId" clId="{9551413C-A02D-44FB-8814-CC47959D6EE1}" dt="2021-02-24T16:12:47.239" v="63119" actId="9405"/>
          <ac:inkMkLst>
            <pc:docMk/>
            <pc:sldMk cId="2913830752" sldId="308"/>
            <ac:inkMk id="56" creationId="{EDF5E0A1-690A-4106-BD23-7A36026D00F5}"/>
          </ac:inkMkLst>
        </pc:inkChg>
        <pc:inkChg chg="add">
          <ac:chgData name="Tine Sørensen" userId="9b1e08e88195d2a0" providerId="LiveId" clId="{9551413C-A02D-44FB-8814-CC47959D6EE1}" dt="2021-02-24T16:12:49.176" v="63120" actId="9405"/>
          <ac:inkMkLst>
            <pc:docMk/>
            <pc:sldMk cId="2913830752" sldId="308"/>
            <ac:inkMk id="57" creationId="{FE4CA50F-C9E7-4812-95A1-CE7168AFDC28}"/>
          </ac:inkMkLst>
        </pc:inkChg>
        <pc:inkChg chg="add">
          <ac:chgData name="Tine Sørensen" userId="9b1e08e88195d2a0" providerId="LiveId" clId="{9551413C-A02D-44FB-8814-CC47959D6EE1}" dt="2021-02-24T16:12:51.371" v="63121" actId="9405"/>
          <ac:inkMkLst>
            <pc:docMk/>
            <pc:sldMk cId="2913830752" sldId="308"/>
            <ac:inkMk id="58" creationId="{EF062770-65D6-4063-8DC7-422A9274F0F2}"/>
          </ac:inkMkLst>
        </pc:inkChg>
        <pc:inkChg chg="add">
          <ac:chgData name="Tine Sørensen" userId="9b1e08e88195d2a0" providerId="LiveId" clId="{9551413C-A02D-44FB-8814-CC47959D6EE1}" dt="2021-02-24T16:12:53.498" v="63122" actId="9405"/>
          <ac:inkMkLst>
            <pc:docMk/>
            <pc:sldMk cId="2913830752" sldId="308"/>
            <ac:inkMk id="59" creationId="{DAC2F473-61C8-486B-A1DE-B8DD0B79D90D}"/>
          </ac:inkMkLst>
        </pc:inkChg>
        <pc:inkChg chg="add">
          <ac:chgData name="Tine Sørensen" userId="9b1e08e88195d2a0" providerId="LiveId" clId="{9551413C-A02D-44FB-8814-CC47959D6EE1}" dt="2021-02-24T16:12:57.258" v="63123" actId="9405"/>
          <ac:inkMkLst>
            <pc:docMk/>
            <pc:sldMk cId="2913830752" sldId="308"/>
            <ac:inkMk id="60" creationId="{824DC694-1C4B-476A-AB3D-4A20C52CDBF8}"/>
          </ac:inkMkLst>
        </pc:inkChg>
        <pc:inkChg chg="add">
          <ac:chgData name="Tine Sørensen" userId="9b1e08e88195d2a0" providerId="LiveId" clId="{9551413C-A02D-44FB-8814-CC47959D6EE1}" dt="2021-02-24T16:13:02.928" v="63124" actId="9405"/>
          <ac:inkMkLst>
            <pc:docMk/>
            <pc:sldMk cId="2913830752" sldId="308"/>
            <ac:inkMk id="61" creationId="{15792C1A-A08C-4363-A3AE-FB73FAE52BAF}"/>
          </ac:inkMkLst>
        </pc:inkChg>
        <pc:inkChg chg="add">
          <ac:chgData name="Tine Sørensen" userId="9b1e08e88195d2a0" providerId="LiveId" clId="{9551413C-A02D-44FB-8814-CC47959D6EE1}" dt="2021-02-24T16:13:05.900" v="63125" actId="9405"/>
          <ac:inkMkLst>
            <pc:docMk/>
            <pc:sldMk cId="2913830752" sldId="308"/>
            <ac:inkMk id="62" creationId="{125B45F7-0D79-4CA8-868F-86717B73C5A4}"/>
          </ac:inkMkLst>
        </pc:inkChg>
        <pc:inkChg chg="add">
          <ac:chgData name="Tine Sørensen" userId="9b1e08e88195d2a0" providerId="LiveId" clId="{9551413C-A02D-44FB-8814-CC47959D6EE1}" dt="2021-02-24T16:13:10.045" v="63126" actId="9405"/>
          <ac:inkMkLst>
            <pc:docMk/>
            <pc:sldMk cId="2913830752" sldId="308"/>
            <ac:inkMk id="63" creationId="{AFA83585-582F-45FD-B068-C16321945D28}"/>
          </ac:inkMkLst>
        </pc:inkChg>
      </pc:sldChg>
      <pc:sldChg chg="addSp delSp modSp add mod modNotesTx">
        <pc:chgData name="Tine Sørensen" userId="9b1e08e88195d2a0" providerId="LiveId" clId="{9551413C-A02D-44FB-8814-CC47959D6EE1}" dt="2021-02-25T07:31:03.911" v="66454" actId="478"/>
        <pc:sldMkLst>
          <pc:docMk/>
          <pc:sldMk cId="4235864175" sldId="309"/>
        </pc:sldMkLst>
        <pc:spChg chg="mod">
          <ac:chgData name="Tine Sørensen" userId="9b1e08e88195d2a0" providerId="LiveId" clId="{9551413C-A02D-44FB-8814-CC47959D6EE1}" dt="2021-02-23T19:31:38.624" v="53322" actId="1076"/>
          <ac:spMkLst>
            <pc:docMk/>
            <pc:sldMk cId="4235864175" sldId="309"/>
            <ac:spMk id="2" creationId="{C967D146-566A-4C03-94AE-493BCFA9FA12}"/>
          </ac:spMkLst>
        </pc:spChg>
        <pc:spChg chg="add mod">
          <ac:chgData name="Tine Sørensen" userId="9b1e08e88195d2a0" providerId="LiveId" clId="{9551413C-A02D-44FB-8814-CC47959D6EE1}" dt="2021-02-25T07:31:01.182" v="66453" actId="20577"/>
          <ac:spMkLst>
            <pc:docMk/>
            <pc:sldMk cId="4235864175" sldId="309"/>
            <ac:spMk id="3" creationId="{486E1528-BD6D-46B7-BEA8-D84B9E3D7BFC}"/>
          </ac:spMkLst>
        </pc:spChg>
        <pc:spChg chg="mod">
          <ac:chgData name="Tine Sørensen" userId="9b1e08e88195d2a0" providerId="LiveId" clId="{9551413C-A02D-44FB-8814-CC47959D6EE1}" dt="2021-02-22T18:06:27.726" v="45673" actId="20577"/>
          <ac:spMkLst>
            <pc:docMk/>
            <pc:sldMk cId="4235864175" sldId="309"/>
            <ac:spMk id="4" creationId="{B4A25120-6C29-4D93-8409-38115BD961AB}"/>
          </ac:spMkLst>
        </pc:spChg>
        <pc:spChg chg="mod">
          <ac:chgData name="Tine Sørensen" userId="9b1e08e88195d2a0" providerId="LiveId" clId="{9551413C-A02D-44FB-8814-CC47959D6EE1}" dt="2021-02-23T14:54:10.465" v="48938" actId="20577"/>
          <ac:spMkLst>
            <pc:docMk/>
            <pc:sldMk cId="4235864175" sldId="309"/>
            <ac:spMk id="5" creationId="{9C20F573-27AB-4534-BB16-F9836F939F85}"/>
          </ac:spMkLst>
        </pc:spChg>
        <pc:inkChg chg="add del mod">
          <ac:chgData name="Tine Sørensen" userId="9b1e08e88195d2a0" providerId="LiveId" clId="{9551413C-A02D-44FB-8814-CC47959D6EE1}" dt="2021-02-25T07:31:03.911" v="66454" actId="478"/>
          <ac:inkMkLst>
            <pc:docMk/>
            <pc:sldMk cId="4235864175" sldId="309"/>
            <ac:inkMk id="6" creationId="{479B5AB0-CFD8-49C4-9B5B-C3B9B68547AD}"/>
          </ac:inkMkLst>
        </pc:inkChg>
      </pc:sldChg>
      <pc:sldChg chg="addSp delSp modSp add mod ord delAnim modNotesTx">
        <pc:chgData name="Tine Sørensen" userId="9b1e08e88195d2a0" providerId="LiveId" clId="{9551413C-A02D-44FB-8814-CC47959D6EE1}" dt="2021-02-25T11:35:35.115" v="66960" actId="6549"/>
        <pc:sldMkLst>
          <pc:docMk/>
          <pc:sldMk cId="28248888" sldId="310"/>
        </pc:sldMkLst>
        <pc:spChg chg="mod">
          <ac:chgData name="Tine Sørensen" userId="9b1e08e88195d2a0" providerId="LiveId" clId="{9551413C-A02D-44FB-8814-CC47959D6EE1}" dt="2021-02-23T17:09:17.656" v="51704" actId="1076"/>
          <ac:spMkLst>
            <pc:docMk/>
            <pc:sldMk cId="28248888" sldId="310"/>
            <ac:spMk id="2" creationId="{C967D146-566A-4C03-94AE-493BCFA9FA12}"/>
          </ac:spMkLst>
        </pc:spChg>
        <pc:spChg chg="add mod">
          <ac:chgData name="Tine Sørensen" userId="9b1e08e88195d2a0" providerId="LiveId" clId="{9551413C-A02D-44FB-8814-CC47959D6EE1}" dt="2021-02-25T11:35:35.115" v="66960" actId="6549"/>
          <ac:spMkLst>
            <pc:docMk/>
            <pc:sldMk cId="28248888" sldId="310"/>
            <ac:spMk id="3" creationId="{90522709-54BB-4764-9056-2300D0710D37}"/>
          </ac:spMkLst>
        </pc:spChg>
        <pc:spChg chg="mod">
          <ac:chgData name="Tine Sørensen" userId="9b1e08e88195d2a0" providerId="LiveId" clId="{9551413C-A02D-44FB-8814-CC47959D6EE1}" dt="2021-02-23T14:53:45.432" v="48936" actId="20577"/>
          <ac:spMkLst>
            <pc:docMk/>
            <pc:sldMk cId="28248888" sldId="310"/>
            <ac:spMk id="7" creationId="{07B0C951-A8EF-40E4-B27F-CA5E67F98D09}"/>
          </ac:spMkLst>
        </pc:spChg>
        <pc:picChg chg="add mod">
          <ac:chgData name="Tine Sørensen" userId="9b1e08e88195d2a0" providerId="LiveId" clId="{9551413C-A02D-44FB-8814-CC47959D6EE1}" dt="2021-02-23T17:09:14.912" v="51703" actId="1076"/>
          <ac:picMkLst>
            <pc:docMk/>
            <pc:sldMk cId="28248888" sldId="310"/>
            <ac:picMk id="5" creationId="{8AE483D1-93F8-4664-B282-6FD581C6C770}"/>
          </ac:picMkLst>
        </pc:picChg>
        <pc:picChg chg="del">
          <ac:chgData name="Tine Sørensen" userId="9b1e08e88195d2a0" providerId="LiveId" clId="{9551413C-A02D-44FB-8814-CC47959D6EE1}" dt="2021-02-22T18:15:52.255" v="45783" actId="478"/>
          <ac:picMkLst>
            <pc:docMk/>
            <pc:sldMk cId="28248888" sldId="310"/>
            <ac:picMk id="25" creationId="{498C66BB-F737-4C99-BA68-645B9E0612D7}"/>
          </ac:picMkLst>
        </pc:picChg>
        <pc:picChg chg="del">
          <ac:chgData name="Tine Sørensen" userId="9b1e08e88195d2a0" providerId="LiveId" clId="{9551413C-A02D-44FB-8814-CC47959D6EE1}" dt="2021-02-22T18:15:51.173" v="45782" actId="478"/>
          <ac:picMkLst>
            <pc:docMk/>
            <pc:sldMk cId="28248888" sldId="310"/>
            <ac:picMk id="27" creationId="{E3D26341-F16E-437A-BBBF-41434AA2A3C9}"/>
          </ac:picMkLst>
        </pc:picChg>
        <pc:inkChg chg="del">
          <ac:chgData name="Tine Sørensen" userId="9b1e08e88195d2a0" providerId="LiveId" clId="{9551413C-A02D-44FB-8814-CC47959D6EE1}" dt="2021-02-22T18:15:49.935" v="45781" actId="478"/>
          <ac:inkMkLst>
            <pc:docMk/>
            <pc:sldMk cId="28248888" sldId="310"/>
            <ac:inkMk id="21" creationId="{3F37A932-F39D-4D01-A0DB-0250F347C879}"/>
          </ac:inkMkLst>
        </pc:inkChg>
        <pc:inkChg chg="del">
          <ac:chgData name="Tine Sørensen" userId="9b1e08e88195d2a0" providerId="LiveId" clId="{9551413C-A02D-44FB-8814-CC47959D6EE1}" dt="2021-02-22T18:15:49.935" v="45781" actId="478"/>
          <ac:inkMkLst>
            <pc:docMk/>
            <pc:sldMk cId="28248888" sldId="310"/>
            <ac:inkMk id="23" creationId="{2AB8567D-B90C-4F05-A440-E4E45C8A3423}"/>
          </ac:inkMkLst>
        </pc:inkChg>
      </pc:sldChg>
      <pc:sldChg chg="modSp add del mod">
        <pc:chgData name="Tine Sørensen" userId="9b1e08e88195d2a0" providerId="LiveId" clId="{9551413C-A02D-44FB-8814-CC47959D6EE1}" dt="2021-02-24T18:47:47.172" v="65052" actId="47"/>
        <pc:sldMkLst>
          <pc:docMk/>
          <pc:sldMk cId="3988147032" sldId="311"/>
        </pc:sldMkLst>
        <pc:spChg chg="mod">
          <ac:chgData name="Tine Sørensen" userId="9b1e08e88195d2a0" providerId="LiveId" clId="{9551413C-A02D-44FB-8814-CC47959D6EE1}" dt="2021-02-22T18:41:14.888" v="46007" actId="20577"/>
          <ac:spMkLst>
            <pc:docMk/>
            <pc:sldMk cId="3988147032" sldId="311"/>
            <ac:spMk id="2" creationId="{F57EC3F4-A2DB-46A3-B88F-6B61C4C4A507}"/>
          </ac:spMkLst>
        </pc:spChg>
        <pc:spChg chg="mod">
          <ac:chgData name="Tine Sørensen" userId="9b1e08e88195d2a0" providerId="LiveId" clId="{9551413C-A02D-44FB-8814-CC47959D6EE1}" dt="2021-02-22T18:23:46.969" v="45805" actId="20577"/>
          <ac:spMkLst>
            <pc:docMk/>
            <pc:sldMk cId="3988147032" sldId="311"/>
            <ac:spMk id="4" creationId="{54107DC6-9E99-46E0-9ED2-FCBD227111F6}"/>
          </ac:spMkLst>
        </pc:spChg>
      </pc:sldChg>
      <pc:sldChg chg="addSp delSp modSp add mod ord modNotesTx">
        <pc:chgData name="Tine Sørensen" userId="9b1e08e88195d2a0" providerId="LiveId" clId="{9551413C-A02D-44FB-8814-CC47959D6EE1}" dt="2021-02-25T08:41:00.658" v="66589" actId="20577"/>
        <pc:sldMkLst>
          <pc:docMk/>
          <pc:sldMk cId="3543298689" sldId="312"/>
        </pc:sldMkLst>
        <pc:spChg chg="mod">
          <ac:chgData name="Tine Sørensen" userId="9b1e08e88195d2a0" providerId="LiveId" clId="{9551413C-A02D-44FB-8814-CC47959D6EE1}" dt="2021-02-25T08:26:50.554" v="66517" actId="1076"/>
          <ac:spMkLst>
            <pc:docMk/>
            <pc:sldMk cId="3543298689" sldId="312"/>
            <ac:spMk id="2" creationId="{C967D146-566A-4C03-94AE-493BCFA9FA12}"/>
          </ac:spMkLst>
        </pc:spChg>
        <pc:spChg chg="mod">
          <ac:chgData name="Tine Sørensen" userId="9b1e08e88195d2a0" providerId="LiveId" clId="{9551413C-A02D-44FB-8814-CC47959D6EE1}" dt="2021-02-25T08:26:40.283" v="66514" actId="1076"/>
          <ac:spMkLst>
            <pc:docMk/>
            <pc:sldMk cId="3543298689" sldId="312"/>
            <ac:spMk id="4" creationId="{B4A25120-6C29-4D93-8409-38115BD961AB}"/>
          </ac:spMkLst>
        </pc:spChg>
        <pc:spChg chg="add mod">
          <ac:chgData name="Tine Sørensen" userId="9b1e08e88195d2a0" providerId="LiveId" clId="{9551413C-A02D-44FB-8814-CC47959D6EE1}" dt="2021-02-25T08:41:00.658" v="66589" actId="20577"/>
          <ac:spMkLst>
            <pc:docMk/>
            <pc:sldMk cId="3543298689" sldId="312"/>
            <ac:spMk id="6" creationId="{67CA247B-65D1-49D8-90E3-3C8BDA629C29}"/>
          </ac:spMkLst>
        </pc:spChg>
        <pc:picChg chg="del">
          <ac:chgData name="Tine Sørensen" userId="9b1e08e88195d2a0" providerId="LiveId" clId="{9551413C-A02D-44FB-8814-CC47959D6EE1}" dt="2021-02-23T09:17:44.860" v="46048" actId="478"/>
          <ac:picMkLst>
            <pc:docMk/>
            <pc:sldMk cId="3543298689" sldId="312"/>
            <ac:picMk id="1028" creationId="{9D2E9E07-B0C6-4A08-B1A9-A2E652CC412C}"/>
          </ac:picMkLst>
        </pc:picChg>
        <pc:inkChg chg="add">
          <ac:chgData name="Tine Sørensen" userId="9b1e08e88195d2a0" providerId="LiveId" clId="{9551413C-A02D-44FB-8814-CC47959D6EE1}" dt="2021-02-25T08:40:52.786" v="66583" actId="9405"/>
          <ac:inkMkLst>
            <pc:docMk/>
            <pc:sldMk cId="3543298689" sldId="312"/>
            <ac:inkMk id="3" creationId="{3A4CA592-B467-438C-AEE2-63D99F19894A}"/>
          </ac:inkMkLst>
        </pc:inkChg>
        <pc:inkChg chg="add del">
          <ac:chgData name="Tine Sørensen" userId="9b1e08e88195d2a0" providerId="LiveId" clId="{9551413C-A02D-44FB-8814-CC47959D6EE1}" dt="2021-02-23T09:36:30.730" v="46824" actId="9405"/>
          <ac:inkMkLst>
            <pc:docMk/>
            <pc:sldMk cId="3543298689" sldId="312"/>
            <ac:inkMk id="3" creationId="{6E615841-79AC-4D9D-906D-02BE680DA4B3}"/>
          </ac:inkMkLst>
        </pc:inkChg>
        <pc:inkChg chg="add del mod">
          <ac:chgData name="Tine Sørensen" userId="9b1e08e88195d2a0" providerId="LiveId" clId="{9551413C-A02D-44FB-8814-CC47959D6EE1}" dt="2021-02-25T08:26:45.863" v="66515" actId="478"/>
          <ac:inkMkLst>
            <pc:docMk/>
            <pc:sldMk cId="3543298689" sldId="312"/>
            <ac:inkMk id="7" creationId="{380610D8-772E-4744-983B-A9E0B06D8684}"/>
          </ac:inkMkLst>
        </pc:inkChg>
        <pc:inkChg chg="add">
          <ac:chgData name="Tine Sørensen" userId="9b1e08e88195d2a0" providerId="LiveId" clId="{9551413C-A02D-44FB-8814-CC47959D6EE1}" dt="2021-02-25T08:40:53.571" v="66584" actId="9405"/>
          <ac:inkMkLst>
            <pc:docMk/>
            <pc:sldMk cId="3543298689" sldId="312"/>
            <ac:inkMk id="8" creationId="{194DB55A-60D8-45D4-A73E-C20E248B5390}"/>
          </ac:inkMkLst>
        </pc:inkChg>
        <pc:inkChg chg="add del">
          <ac:chgData name="Tine Sørensen" userId="9b1e08e88195d2a0" providerId="LiveId" clId="{9551413C-A02D-44FB-8814-CC47959D6EE1}" dt="2021-02-25T08:40:56.349" v="66588" actId="9405"/>
          <ac:inkMkLst>
            <pc:docMk/>
            <pc:sldMk cId="3543298689" sldId="312"/>
            <ac:inkMk id="9" creationId="{FEEABF3D-5E98-4F21-A189-F101E24E164D}"/>
          </ac:inkMkLst>
        </pc:inkChg>
        <pc:inkChg chg="add del">
          <ac:chgData name="Tine Sørensen" userId="9b1e08e88195d2a0" providerId="LiveId" clId="{9551413C-A02D-44FB-8814-CC47959D6EE1}" dt="2021-02-25T08:40:56.157" v="66587" actId="9405"/>
          <ac:inkMkLst>
            <pc:docMk/>
            <pc:sldMk cId="3543298689" sldId="312"/>
            <ac:inkMk id="10" creationId="{E81588F0-EAFF-453E-A838-B004FBD74183}"/>
          </ac:inkMkLst>
        </pc:inkChg>
      </pc:sldChg>
      <pc:sldChg chg="addSp delSp modSp add mod ord delAnim modAnim modNotesTx">
        <pc:chgData name="Tine Sørensen" userId="9b1e08e88195d2a0" providerId="LiveId" clId="{9551413C-A02D-44FB-8814-CC47959D6EE1}" dt="2021-02-24T21:41:43.976" v="66335" actId="478"/>
        <pc:sldMkLst>
          <pc:docMk/>
          <pc:sldMk cId="1430851824" sldId="313"/>
        </pc:sldMkLst>
        <pc:spChg chg="mod">
          <ac:chgData name="Tine Sørensen" userId="9b1e08e88195d2a0" providerId="LiveId" clId="{9551413C-A02D-44FB-8814-CC47959D6EE1}" dt="2021-02-23T18:56:10.283" v="52796" actId="1076"/>
          <ac:spMkLst>
            <pc:docMk/>
            <pc:sldMk cId="1430851824" sldId="313"/>
            <ac:spMk id="2" creationId="{C967D146-566A-4C03-94AE-493BCFA9FA12}"/>
          </ac:spMkLst>
        </pc:spChg>
        <pc:spChg chg="mod">
          <ac:chgData name="Tine Sørensen" userId="9b1e08e88195d2a0" providerId="LiveId" clId="{9551413C-A02D-44FB-8814-CC47959D6EE1}" dt="2021-02-23T14:13:41.910" v="48922" actId="20577"/>
          <ac:spMkLst>
            <pc:docMk/>
            <pc:sldMk cId="1430851824" sldId="313"/>
            <ac:spMk id="4" creationId="{613C3357-9B7B-4665-9226-CFB553560B63}"/>
          </ac:spMkLst>
        </pc:spChg>
        <pc:spChg chg="mod">
          <ac:chgData name="Tine Sørensen" userId="9b1e08e88195d2a0" providerId="LiveId" clId="{9551413C-A02D-44FB-8814-CC47959D6EE1}" dt="2021-02-23T19:23:04.824" v="52910" actId="20577"/>
          <ac:spMkLst>
            <pc:docMk/>
            <pc:sldMk cId="1430851824" sldId="313"/>
            <ac:spMk id="6" creationId="{195F0012-167E-4F7A-97BB-5E2B2EF01C7B}"/>
          </ac:spMkLst>
        </pc:spChg>
        <pc:grpChg chg="del mod">
          <ac:chgData name="Tine Sørensen" userId="9b1e08e88195d2a0" providerId="LiveId" clId="{9551413C-A02D-44FB-8814-CC47959D6EE1}" dt="2021-02-24T21:41:43.976" v="66335" actId="478"/>
          <ac:grpSpMkLst>
            <pc:docMk/>
            <pc:sldMk cId="1430851824" sldId="313"/>
            <ac:grpSpMk id="14" creationId="{331C94B3-5BF4-4976-ACBD-EC84BEE8D39B}"/>
          </ac:grpSpMkLst>
        </pc:grpChg>
        <pc:picChg chg="add del mod">
          <ac:chgData name="Tine Sørensen" userId="9b1e08e88195d2a0" providerId="LiveId" clId="{9551413C-A02D-44FB-8814-CC47959D6EE1}" dt="2021-02-23T19:06:22.945" v="52797" actId="478"/>
          <ac:picMkLst>
            <pc:docMk/>
            <pc:sldMk cId="1430851824" sldId="313"/>
            <ac:picMk id="5" creationId="{7C368EE8-FC5B-4642-AC29-3FC8A4AA60BC}"/>
          </ac:picMkLst>
        </pc:picChg>
        <pc:picChg chg="add mod">
          <ac:chgData name="Tine Sørensen" userId="9b1e08e88195d2a0" providerId="LiveId" clId="{9551413C-A02D-44FB-8814-CC47959D6EE1}" dt="2021-02-23T19:06:35.256" v="52802" actId="1076"/>
          <ac:picMkLst>
            <pc:docMk/>
            <pc:sldMk cId="1430851824" sldId="313"/>
            <ac:picMk id="8" creationId="{F221FAC6-EC5C-4EA2-BA53-B174C06C1DB3}"/>
          </ac:picMkLst>
        </pc:picChg>
        <pc:picChg chg="del mod">
          <ac:chgData name="Tine Sørensen" userId="9b1e08e88195d2a0" providerId="LiveId" clId="{9551413C-A02D-44FB-8814-CC47959D6EE1}" dt="2021-02-23T17:25:58.390" v="52506" actId="478"/>
          <ac:picMkLst>
            <pc:docMk/>
            <pc:sldMk cId="1430851824" sldId="313"/>
            <ac:picMk id="1026" creationId="{2B770423-62BC-478D-ACA9-0B4B714E2D49}"/>
          </ac:picMkLst>
        </pc:picChg>
        <pc:inkChg chg="add del">
          <ac:chgData name="Tine Sørensen" userId="9b1e08e88195d2a0" providerId="LiveId" clId="{9551413C-A02D-44FB-8814-CC47959D6EE1}" dt="2021-02-23T19:06:52.966" v="52804" actId="9405"/>
          <ac:inkMkLst>
            <pc:docMk/>
            <pc:sldMk cId="1430851824" sldId="313"/>
            <ac:inkMk id="9" creationId="{6AD9AA06-0EA8-4975-B8EF-665971CAC60D}"/>
          </ac:inkMkLst>
        </pc:inkChg>
        <pc:inkChg chg="add del">
          <ac:chgData name="Tine Sørensen" userId="9b1e08e88195d2a0" providerId="LiveId" clId="{9551413C-A02D-44FB-8814-CC47959D6EE1}" dt="2021-02-23T19:06:58.688" v="52806" actId="9405"/>
          <ac:inkMkLst>
            <pc:docMk/>
            <pc:sldMk cId="1430851824" sldId="313"/>
            <ac:inkMk id="10" creationId="{BF623D47-C0B6-40A4-B86C-C4FEB0AA0671}"/>
          </ac:inkMkLst>
        </pc:inkChg>
        <pc:inkChg chg="add del">
          <ac:chgData name="Tine Sørensen" userId="9b1e08e88195d2a0" providerId="LiveId" clId="{9551413C-A02D-44FB-8814-CC47959D6EE1}" dt="2021-02-24T21:41:43.976" v="66335" actId="478"/>
          <ac:inkMkLst>
            <pc:docMk/>
            <pc:sldMk cId="1430851824" sldId="313"/>
            <ac:inkMk id="11" creationId="{0D9A733D-8A68-421A-A347-7594164BEB85}"/>
          </ac:inkMkLst>
        </pc:inkChg>
        <pc:inkChg chg="add mod">
          <ac:chgData name="Tine Sørensen" userId="9b1e08e88195d2a0" providerId="LiveId" clId="{9551413C-A02D-44FB-8814-CC47959D6EE1}" dt="2021-02-23T19:07:08.918" v="52810"/>
          <ac:inkMkLst>
            <pc:docMk/>
            <pc:sldMk cId="1430851824" sldId="313"/>
            <ac:inkMk id="12" creationId="{5C0E16DF-D2BD-42AA-A6C2-252C455F997E}"/>
          </ac:inkMkLst>
        </pc:inkChg>
        <pc:inkChg chg="add mod">
          <ac:chgData name="Tine Sørensen" userId="9b1e08e88195d2a0" providerId="LiveId" clId="{9551413C-A02D-44FB-8814-CC47959D6EE1}" dt="2021-02-23T19:07:08.918" v="52810"/>
          <ac:inkMkLst>
            <pc:docMk/>
            <pc:sldMk cId="1430851824" sldId="313"/>
            <ac:inkMk id="13" creationId="{83E14B08-6043-402B-85B8-604715FA222B}"/>
          </ac:inkMkLst>
        </pc:inkChg>
        <pc:inkChg chg="add del">
          <ac:chgData name="Tine Sørensen" userId="9b1e08e88195d2a0" providerId="LiveId" clId="{9551413C-A02D-44FB-8814-CC47959D6EE1}" dt="2021-02-24T21:41:43.976" v="66335" actId="478"/>
          <ac:inkMkLst>
            <pc:docMk/>
            <pc:sldMk cId="1430851824" sldId="313"/>
            <ac:inkMk id="15" creationId="{36F08044-6E98-4F72-8E2E-7DF86233AB6C}"/>
          </ac:inkMkLst>
        </pc:inkChg>
      </pc:sldChg>
      <pc:sldChg chg="addSp delSp modSp add mod">
        <pc:chgData name="Tine Sørensen" userId="9b1e08e88195d2a0" providerId="LiveId" clId="{9551413C-A02D-44FB-8814-CC47959D6EE1}" dt="2021-02-25T08:33:20.084" v="66534"/>
        <pc:sldMkLst>
          <pc:docMk/>
          <pc:sldMk cId="1087210274" sldId="314"/>
        </pc:sldMkLst>
        <pc:spChg chg="add del mod">
          <ac:chgData name="Tine Sørensen" userId="9b1e08e88195d2a0" providerId="LiveId" clId="{9551413C-A02D-44FB-8814-CC47959D6EE1}" dt="2021-02-23T15:48:45.020" v="49687" actId="478"/>
          <ac:spMkLst>
            <pc:docMk/>
            <pc:sldMk cId="1087210274" sldId="314"/>
            <ac:spMk id="4" creationId="{758A8F1A-20B3-49BA-8D6B-1A9598CC8C48}"/>
          </ac:spMkLst>
        </pc:spChg>
        <pc:spChg chg="mod">
          <ac:chgData name="Tine Sørensen" userId="9b1e08e88195d2a0" providerId="LiveId" clId="{9551413C-A02D-44FB-8814-CC47959D6EE1}" dt="2021-02-23T20:11:34.291" v="53870" actId="20577"/>
          <ac:spMkLst>
            <pc:docMk/>
            <pc:sldMk cId="1087210274" sldId="314"/>
            <ac:spMk id="5" creationId="{7DF41771-2D59-4438-94BF-BDA0CEEBDD19}"/>
          </ac:spMkLst>
        </pc:spChg>
        <pc:spChg chg="mod">
          <ac:chgData name="Tine Sørensen" userId="9b1e08e88195d2a0" providerId="LiveId" clId="{9551413C-A02D-44FB-8814-CC47959D6EE1}" dt="2021-02-25T08:33:20.084" v="66534"/>
          <ac:spMkLst>
            <pc:docMk/>
            <pc:sldMk cId="1087210274" sldId="314"/>
            <ac:spMk id="6" creationId="{F6644AC6-E430-4786-BFA1-6FDA0DE289CC}"/>
          </ac:spMkLst>
        </pc:spChg>
        <pc:spChg chg="del">
          <ac:chgData name="Tine Sørensen" userId="9b1e08e88195d2a0" providerId="LiveId" clId="{9551413C-A02D-44FB-8814-CC47959D6EE1}" dt="2021-02-23T15:48:41.610" v="49686" actId="478"/>
          <ac:spMkLst>
            <pc:docMk/>
            <pc:sldMk cId="1087210274" sldId="314"/>
            <ac:spMk id="8" creationId="{399712C3-50DF-43AB-8214-120BC97C31DC}"/>
          </ac:spMkLst>
        </pc:spChg>
        <pc:picChg chg="del">
          <ac:chgData name="Tine Sørensen" userId="9b1e08e88195d2a0" providerId="LiveId" clId="{9551413C-A02D-44FB-8814-CC47959D6EE1}" dt="2021-02-23T15:48:20.096" v="49661" actId="478"/>
          <ac:picMkLst>
            <pc:docMk/>
            <pc:sldMk cId="1087210274" sldId="314"/>
            <ac:picMk id="3" creationId="{9F57C81A-E22C-4192-916D-13804076C2B3}"/>
          </ac:picMkLst>
        </pc:picChg>
        <pc:picChg chg="add mod">
          <ac:chgData name="Tine Sørensen" userId="9b1e08e88195d2a0" providerId="LiveId" clId="{9551413C-A02D-44FB-8814-CC47959D6EE1}" dt="2021-02-23T20:10:46.821" v="53868" actId="1076"/>
          <ac:picMkLst>
            <pc:docMk/>
            <pc:sldMk cId="1087210274" sldId="314"/>
            <ac:picMk id="9" creationId="{34DB899B-7B8D-4B22-8A2D-A79BFE8FCA21}"/>
          </ac:picMkLst>
        </pc:picChg>
      </pc:sldChg>
      <pc:sldChg chg="addSp delSp modSp add mod delAnim modAnim modNotesTx">
        <pc:chgData name="Tine Sørensen" userId="9b1e08e88195d2a0" providerId="LiveId" clId="{9551413C-A02D-44FB-8814-CC47959D6EE1}" dt="2021-02-24T07:17:59.093" v="56613" actId="9405"/>
        <pc:sldMkLst>
          <pc:docMk/>
          <pc:sldMk cId="1735852026" sldId="315"/>
        </pc:sldMkLst>
        <pc:spChg chg="mod">
          <ac:chgData name="Tine Sørensen" userId="9b1e08e88195d2a0" providerId="LiveId" clId="{9551413C-A02D-44FB-8814-CC47959D6EE1}" dt="2021-02-23T20:32:04.976" v="54025" actId="20577"/>
          <ac:spMkLst>
            <pc:docMk/>
            <pc:sldMk cId="1735852026" sldId="315"/>
            <ac:spMk id="2" creationId="{C967D146-566A-4C03-94AE-493BCFA9FA12}"/>
          </ac:spMkLst>
        </pc:spChg>
        <pc:spChg chg="mod">
          <ac:chgData name="Tine Sørensen" userId="9b1e08e88195d2a0" providerId="LiveId" clId="{9551413C-A02D-44FB-8814-CC47959D6EE1}" dt="2021-02-23T20:29:09.393" v="53947" actId="1076"/>
          <ac:spMkLst>
            <pc:docMk/>
            <pc:sldMk cId="1735852026" sldId="315"/>
            <ac:spMk id="10" creationId="{515276E8-D308-4042-8AAC-093F60B4BB70}"/>
          </ac:spMkLst>
        </pc:spChg>
        <pc:spChg chg="mod">
          <ac:chgData name="Tine Sørensen" userId="9b1e08e88195d2a0" providerId="LiveId" clId="{9551413C-A02D-44FB-8814-CC47959D6EE1}" dt="2021-02-23T20:29:15.127" v="53948" actId="1076"/>
          <ac:spMkLst>
            <pc:docMk/>
            <pc:sldMk cId="1735852026" sldId="315"/>
            <ac:spMk id="11" creationId="{14EADECD-6824-431C-B159-A6B0CF925064}"/>
          </ac:spMkLst>
        </pc:spChg>
        <pc:spChg chg="del">
          <ac:chgData name="Tine Sørensen" userId="9b1e08e88195d2a0" providerId="LiveId" clId="{9551413C-A02D-44FB-8814-CC47959D6EE1}" dt="2021-02-23T20:23:17.021" v="53920" actId="478"/>
          <ac:spMkLst>
            <pc:docMk/>
            <pc:sldMk cId="1735852026" sldId="315"/>
            <ac:spMk id="12" creationId="{5160179A-2B0D-408C-BB55-D8D0AF13C191}"/>
          </ac:spMkLst>
        </pc:spChg>
        <pc:spChg chg="del">
          <ac:chgData name="Tine Sørensen" userId="9b1e08e88195d2a0" providerId="LiveId" clId="{9551413C-A02D-44FB-8814-CC47959D6EE1}" dt="2021-02-23T20:23:43.083" v="53924" actId="478"/>
          <ac:spMkLst>
            <pc:docMk/>
            <pc:sldMk cId="1735852026" sldId="315"/>
            <ac:spMk id="13" creationId="{B19E7AD9-BF48-422B-865C-A005F57AF6F0}"/>
          </ac:spMkLst>
        </pc:spChg>
        <pc:spChg chg="mod">
          <ac:chgData name="Tine Sørensen" userId="9b1e08e88195d2a0" providerId="LiveId" clId="{9551413C-A02D-44FB-8814-CC47959D6EE1}" dt="2021-02-23T20:29:27.889" v="53951" actId="1076"/>
          <ac:spMkLst>
            <pc:docMk/>
            <pc:sldMk cId="1735852026" sldId="315"/>
            <ac:spMk id="14" creationId="{AD7C9862-8A9E-433A-BFCD-3F1DBD2C657C}"/>
          </ac:spMkLst>
        </pc:spChg>
        <pc:spChg chg="mod">
          <ac:chgData name="Tine Sørensen" userId="9b1e08e88195d2a0" providerId="LiveId" clId="{9551413C-A02D-44FB-8814-CC47959D6EE1}" dt="2021-02-23T20:23:55.473" v="53927" actId="20577"/>
          <ac:spMkLst>
            <pc:docMk/>
            <pc:sldMk cId="1735852026" sldId="315"/>
            <ac:spMk id="18" creationId="{F43C7D16-5AAB-4CE2-9B3C-93AF45B7DC51}"/>
          </ac:spMkLst>
        </pc:spChg>
        <pc:spChg chg="add mod">
          <ac:chgData name="Tine Sørensen" userId="9b1e08e88195d2a0" providerId="LiveId" clId="{9551413C-A02D-44FB-8814-CC47959D6EE1}" dt="2021-02-23T21:54:37.898" v="55532" actId="1076"/>
          <ac:spMkLst>
            <pc:docMk/>
            <pc:sldMk cId="1735852026" sldId="315"/>
            <ac:spMk id="21" creationId="{4114E607-F33B-479A-939E-2DBD4457074B}"/>
          </ac:spMkLst>
        </pc:spChg>
        <pc:spChg chg="mod">
          <ac:chgData name="Tine Sørensen" userId="9b1e08e88195d2a0" providerId="LiveId" clId="{9551413C-A02D-44FB-8814-CC47959D6EE1}" dt="2021-02-23T20:29:18.470" v="53949" actId="1076"/>
          <ac:spMkLst>
            <pc:docMk/>
            <pc:sldMk cId="1735852026" sldId="315"/>
            <ac:spMk id="32" creationId="{0C66FB1C-B0FD-43E1-8F87-98D2BA05CAF2}"/>
          </ac:spMkLst>
        </pc:spChg>
        <pc:spChg chg="mod">
          <ac:chgData name="Tine Sørensen" userId="9b1e08e88195d2a0" providerId="LiveId" clId="{9551413C-A02D-44FB-8814-CC47959D6EE1}" dt="2021-02-23T20:29:22.692" v="53950" actId="1076"/>
          <ac:spMkLst>
            <pc:docMk/>
            <pc:sldMk cId="1735852026" sldId="315"/>
            <ac:spMk id="33" creationId="{055949E7-448B-44A0-BD96-1D9823A43345}"/>
          </ac:spMkLst>
        </pc:spChg>
        <pc:spChg chg="del">
          <ac:chgData name="Tine Sørensen" userId="9b1e08e88195d2a0" providerId="LiveId" clId="{9551413C-A02D-44FB-8814-CC47959D6EE1}" dt="2021-02-23T20:23:01.201" v="53911" actId="478"/>
          <ac:spMkLst>
            <pc:docMk/>
            <pc:sldMk cId="1735852026" sldId="315"/>
            <ac:spMk id="36" creationId="{459A0344-1F50-4AD9-B8A6-3BDCA3C3B458}"/>
          </ac:spMkLst>
        </pc:spChg>
        <pc:spChg chg="del">
          <ac:chgData name="Tine Sørensen" userId="9b1e08e88195d2a0" providerId="LiveId" clId="{9551413C-A02D-44FB-8814-CC47959D6EE1}" dt="2021-02-23T20:23:13.808" v="53918" actId="478"/>
          <ac:spMkLst>
            <pc:docMk/>
            <pc:sldMk cId="1735852026" sldId="315"/>
            <ac:spMk id="37" creationId="{DEA2A5C1-2FD5-4576-9850-ED95F9A5DF47}"/>
          </ac:spMkLst>
        </pc:spChg>
        <pc:spChg chg="del">
          <ac:chgData name="Tine Sørensen" userId="9b1e08e88195d2a0" providerId="LiveId" clId="{9551413C-A02D-44FB-8814-CC47959D6EE1}" dt="2021-02-23T20:23:38.777" v="53922" actId="478"/>
          <ac:spMkLst>
            <pc:docMk/>
            <pc:sldMk cId="1735852026" sldId="315"/>
            <ac:spMk id="38" creationId="{42DD7E0F-569A-4C94-B73D-9D2618F110E4}"/>
          </ac:spMkLst>
        </pc:spChg>
        <pc:spChg chg="del">
          <ac:chgData name="Tine Sørensen" userId="9b1e08e88195d2a0" providerId="LiveId" clId="{9551413C-A02D-44FB-8814-CC47959D6EE1}" dt="2021-02-23T20:23:12.149" v="53917" actId="478"/>
          <ac:spMkLst>
            <pc:docMk/>
            <pc:sldMk cId="1735852026" sldId="315"/>
            <ac:spMk id="41" creationId="{3A1D2BE9-F9C3-4892-A139-E2F45337F5CD}"/>
          </ac:spMkLst>
        </pc:spChg>
        <pc:picChg chg="del">
          <ac:chgData name="Tine Sørensen" userId="9b1e08e88195d2a0" providerId="LiveId" clId="{9551413C-A02D-44FB-8814-CC47959D6EE1}" dt="2021-02-23T20:23:06.881" v="53915" actId="478"/>
          <ac:picMkLst>
            <pc:docMk/>
            <pc:sldMk cId="1735852026" sldId="315"/>
            <ac:picMk id="27" creationId="{C37486F8-6624-463B-A8FC-56C3007FE89C}"/>
          </ac:picMkLst>
        </pc:picChg>
        <pc:picChg chg="mod">
          <ac:chgData name="Tine Sørensen" userId="9b1e08e88195d2a0" providerId="LiveId" clId="{9551413C-A02D-44FB-8814-CC47959D6EE1}" dt="2021-02-23T20:23:08.924" v="53916" actId="1076"/>
          <ac:picMkLst>
            <pc:docMk/>
            <pc:sldMk cId="1735852026" sldId="315"/>
            <ac:picMk id="29" creationId="{50B33BBC-ADE4-426B-9640-A90CC1853F09}"/>
          </ac:picMkLst>
        </pc:picChg>
        <pc:picChg chg="del">
          <ac:chgData name="Tine Sørensen" userId="9b1e08e88195d2a0" providerId="LiveId" clId="{9551413C-A02D-44FB-8814-CC47959D6EE1}" dt="2021-02-23T20:23:03.171" v="53913" actId="478"/>
          <ac:picMkLst>
            <pc:docMk/>
            <pc:sldMk cId="1735852026" sldId="315"/>
            <ac:picMk id="35" creationId="{EF44DA2A-DB18-4B12-853A-4E0D5BF50EF2}"/>
          </ac:picMkLst>
        </pc:picChg>
        <pc:picChg chg="del">
          <ac:chgData name="Tine Sørensen" userId="9b1e08e88195d2a0" providerId="LiveId" clId="{9551413C-A02D-44FB-8814-CC47959D6EE1}" dt="2021-02-23T20:23:02.390" v="53912" actId="478"/>
          <ac:picMkLst>
            <pc:docMk/>
            <pc:sldMk cId="1735852026" sldId="315"/>
            <ac:picMk id="40" creationId="{6E1028EB-6DC0-4DE9-8DFC-E49FE82A491A}"/>
          </ac:picMkLst>
        </pc:picChg>
        <pc:inkChg chg="add del">
          <ac:chgData name="Tine Sørensen" userId="9b1e08e88195d2a0" providerId="LiveId" clId="{9551413C-A02D-44FB-8814-CC47959D6EE1}" dt="2021-02-23T22:07:15.056" v="56104" actId="478"/>
          <ac:inkMkLst>
            <pc:docMk/>
            <pc:sldMk cId="1735852026" sldId="315"/>
            <ac:inkMk id="3" creationId="{B5EBA986-9C5C-4D24-A30F-B74AC8AE6AD7}"/>
          </ac:inkMkLst>
        </pc:inkChg>
        <pc:inkChg chg="add del">
          <ac:chgData name="Tine Sørensen" userId="9b1e08e88195d2a0" providerId="LiveId" clId="{9551413C-A02D-44FB-8814-CC47959D6EE1}" dt="2021-02-23T22:07:16.920" v="56105" actId="478"/>
          <ac:inkMkLst>
            <pc:docMk/>
            <pc:sldMk cId="1735852026" sldId="315"/>
            <ac:inkMk id="4" creationId="{D0026F50-3F43-4415-93C3-AC54194C1CAD}"/>
          </ac:inkMkLst>
        </pc:inkChg>
        <pc:inkChg chg="add del">
          <ac:chgData name="Tine Sørensen" userId="9b1e08e88195d2a0" providerId="LiveId" clId="{9551413C-A02D-44FB-8814-CC47959D6EE1}" dt="2021-02-24T07:17:33.486" v="56610" actId="9405"/>
          <ac:inkMkLst>
            <pc:docMk/>
            <pc:sldMk cId="1735852026" sldId="315"/>
            <ac:inkMk id="5" creationId="{1197ED09-239F-4EE8-BEE5-0ED3EFE3AF95}"/>
          </ac:inkMkLst>
        </pc:inkChg>
        <pc:inkChg chg="add">
          <ac:chgData name="Tine Sørensen" userId="9b1e08e88195d2a0" providerId="LiveId" clId="{9551413C-A02D-44FB-8814-CC47959D6EE1}" dt="2021-02-24T07:17:59.093" v="56613" actId="9405"/>
          <ac:inkMkLst>
            <pc:docMk/>
            <pc:sldMk cId="1735852026" sldId="315"/>
            <ac:inkMk id="6" creationId="{5E6C37FB-D224-4FC2-B052-5F9BB73278FE}"/>
          </ac:inkMkLst>
        </pc:inkChg>
      </pc:sldChg>
      <pc:sldChg chg="addSp delSp modSp add mod delAnim modAnim modNotesTx">
        <pc:chgData name="Tine Sørensen" userId="9b1e08e88195d2a0" providerId="LiveId" clId="{9551413C-A02D-44FB-8814-CC47959D6EE1}" dt="2021-02-24T07:19:07.037" v="56615" actId="9405"/>
        <pc:sldMkLst>
          <pc:docMk/>
          <pc:sldMk cId="3080393870" sldId="316"/>
        </pc:sldMkLst>
        <pc:spChg chg="mod">
          <ac:chgData name="Tine Sørensen" userId="9b1e08e88195d2a0" providerId="LiveId" clId="{9551413C-A02D-44FB-8814-CC47959D6EE1}" dt="2021-02-23T20:32:14.175" v="54044" actId="20577"/>
          <ac:spMkLst>
            <pc:docMk/>
            <pc:sldMk cId="3080393870" sldId="316"/>
            <ac:spMk id="2" creationId="{C967D146-566A-4C03-94AE-493BCFA9FA12}"/>
          </ac:spMkLst>
        </pc:spChg>
        <pc:spChg chg="del">
          <ac:chgData name="Tine Sørensen" userId="9b1e08e88195d2a0" providerId="LiveId" clId="{9551413C-A02D-44FB-8814-CC47959D6EE1}" dt="2021-02-23T20:29:38.845" v="53953" actId="478"/>
          <ac:spMkLst>
            <pc:docMk/>
            <pc:sldMk cId="3080393870" sldId="316"/>
            <ac:spMk id="10" creationId="{515276E8-D308-4042-8AAC-093F60B4BB70}"/>
          </ac:spMkLst>
        </pc:spChg>
        <pc:spChg chg="del">
          <ac:chgData name="Tine Sørensen" userId="9b1e08e88195d2a0" providerId="LiveId" clId="{9551413C-A02D-44FB-8814-CC47959D6EE1}" dt="2021-02-23T20:29:51.313" v="53957" actId="478"/>
          <ac:spMkLst>
            <pc:docMk/>
            <pc:sldMk cId="3080393870" sldId="316"/>
            <ac:spMk id="12" creationId="{5160179A-2B0D-408C-BB55-D8D0AF13C191}"/>
          </ac:spMkLst>
        </pc:spChg>
        <pc:spChg chg="del">
          <ac:chgData name="Tine Sørensen" userId="9b1e08e88195d2a0" providerId="LiveId" clId="{9551413C-A02D-44FB-8814-CC47959D6EE1}" dt="2021-02-23T20:30:50.539" v="53961" actId="478"/>
          <ac:spMkLst>
            <pc:docMk/>
            <pc:sldMk cId="3080393870" sldId="316"/>
            <ac:spMk id="13" creationId="{B19E7AD9-BF48-422B-865C-A005F57AF6F0}"/>
          </ac:spMkLst>
        </pc:spChg>
        <pc:spChg chg="del">
          <ac:chgData name="Tine Sørensen" userId="9b1e08e88195d2a0" providerId="LiveId" clId="{9551413C-A02D-44FB-8814-CC47959D6EE1}" dt="2021-02-23T20:30:58.677" v="53964" actId="478"/>
          <ac:spMkLst>
            <pc:docMk/>
            <pc:sldMk cId="3080393870" sldId="316"/>
            <ac:spMk id="14" creationId="{AD7C9862-8A9E-433A-BFCD-3F1DBD2C657C}"/>
          </ac:spMkLst>
        </pc:spChg>
        <pc:spChg chg="mod">
          <ac:chgData name="Tine Sørensen" userId="9b1e08e88195d2a0" providerId="LiveId" clId="{9551413C-A02D-44FB-8814-CC47959D6EE1}" dt="2021-02-23T20:24:24.356" v="53934" actId="20577"/>
          <ac:spMkLst>
            <pc:docMk/>
            <pc:sldMk cId="3080393870" sldId="316"/>
            <ac:spMk id="18" creationId="{F43C7D16-5AAB-4CE2-9B3C-93AF45B7DC51}"/>
          </ac:spMkLst>
        </pc:spChg>
        <pc:spChg chg="add mod">
          <ac:chgData name="Tine Sørensen" userId="9b1e08e88195d2a0" providerId="LiveId" clId="{9551413C-A02D-44FB-8814-CC47959D6EE1}" dt="2021-02-23T21:54:13.560" v="55530" actId="1076"/>
          <ac:spMkLst>
            <pc:docMk/>
            <pc:sldMk cId="3080393870" sldId="316"/>
            <ac:spMk id="20" creationId="{3C8D89D4-83C1-4495-B7AA-0119844F32FB}"/>
          </ac:spMkLst>
        </pc:spChg>
        <pc:spChg chg="del">
          <ac:chgData name="Tine Sørensen" userId="9b1e08e88195d2a0" providerId="LiveId" clId="{9551413C-A02D-44FB-8814-CC47959D6EE1}" dt="2021-02-23T20:29:54.380" v="53958" actId="478"/>
          <ac:spMkLst>
            <pc:docMk/>
            <pc:sldMk cId="3080393870" sldId="316"/>
            <ac:spMk id="32" creationId="{0C66FB1C-B0FD-43E1-8F87-98D2BA05CAF2}"/>
          </ac:spMkLst>
        </pc:spChg>
        <pc:spChg chg="mod">
          <ac:chgData name="Tine Sørensen" userId="9b1e08e88195d2a0" providerId="LiveId" clId="{9551413C-A02D-44FB-8814-CC47959D6EE1}" dt="2021-02-23T20:30:53.997" v="53962" actId="1076"/>
          <ac:spMkLst>
            <pc:docMk/>
            <pc:sldMk cId="3080393870" sldId="316"/>
            <ac:spMk id="33" creationId="{055949E7-448B-44A0-BD96-1D9823A43345}"/>
          </ac:spMkLst>
        </pc:spChg>
        <pc:spChg chg="mod">
          <ac:chgData name="Tine Sørensen" userId="9b1e08e88195d2a0" providerId="LiveId" clId="{9551413C-A02D-44FB-8814-CC47959D6EE1}" dt="2021-02-23T20:29:43.478" v="53954" actId="1076"/>
          <ac:spMkLst>
            <pc:docMk/>
            <pc:sldMk cId="3080393870" sldId="316"/>
            <ac:spMk id="36" creationId="{459A0344-1F50-4AD9-B8A6-3BDCA3C3B458}"/>
          </ac:spMkLst>
        </pc:spChg>
        <pc:spChg chg="mod">
          <ac:chgData name="Tine Sørensen" userId="9b1e08e88195d2a0" providerId="LiveId" clId="{9551413C-A02D-44FB-8814-CC47959D6EE1}" dt="2021-02-23T20:29:59.870" v="53959" actId="1076"/>
          <ac:spMkLst>
            <pc:docMk/>
            <pc:sldMk cId="3080393870" sldId="316"/>
            <ac:spMk id="37" creationId="{DEA2A5C1-2FD5-4576-9850-ED95F9A5DF47}"/>
          </ac:spMkLst>
        </pc:spChg>
        <pc:spChg chg="mod">
          <ac:chgData name="Tine Sørensen" userId="9b1e08e88195d2a0" providerId="LiveId" clId="{9551413C-A02D-44FB-8814-CC47959D6EE1}" dt="2021-02-23T20:31:03.110" v="53965" actId="1076"/>
          <ac:spMkLst>
            <pc:docMk/>
            <pc:sldMk cId="3080393870" sldId="316"/>
            <ac:spMk id="38" creationId="{42DD7E0F-569A-4C94-B73D-9D2618F110E4}"/>
          </ac:spMkLst>
        </pc:spChg>
        <pc:spChg chg="del">
          <ac:chgData name="Tine Sørensen" userId="9b1e08e88195d2a0" providerId="LiveId" clId="{9551413C-A02D-44FB-8814-CC47959D6EE1}" dt="2021-02-23T20:29:46.672" v="53955" actId="478"/>
          <ac:spMkLst>
            <pc:docMk/>
            <pc:sldMk cId="3080393870" sldId="316"/>
            <ac:spMk id="41" creationId="{3A1D2BE9-F9C3-4892-A139-E2F45337F5CD}"/>
          </ac:spMkLst>
        </pc:spChg>
        <pc:picChg chg="del">
          <ac:chgData name="Tine Sørensen" userId="9b1e08e88195d2a0" providerId="LiveId" clId="{9551413C-A02D-44FB-8814-CC47959D6EE1}" dt="2021-02-23T20:24:15.355" v="53931" actId="478"/>
          <ac:picMkLst>
            <pc:docMk/>
            <pc:sldMk cId="3080393870" sldId="316"/>
            <ac:picMk id="27" creationId="{C37486F8-6624-463B-A8FC-56C3007FE89C}"/>
          </ac:picMkLst>
        </pc:picChg>
        <pc:picChg chg="del">
          <ac:chgData name="Tine Sørensen" userId="9b1e08e88195d2a0" providerId="LiveId" clId="{9551413C-A02D-44FB-8814-CC47959D6EE1}" dt="2021-02-23T20:24:14.106" v="53930" actId="478"/>
          <ac:picMkLst>
            <pc:docMk/>
            <pc:sldMk cId="3080393870" sldId="316"/>
            <ac:picMk id="29" creationId="{50B33BBC-ADE4-426B-9640-A90CC1853F09}"/>
          </ac:picMkLst>
        </pc:picChg>
        <pc:picChg chg="mod">
          <ac:chgData name="Tine Sørensen" userId="9b1e08e88195d2a0" providerId="LiveId" clId="{9551413C-A02D-44FB-8814-CC47959D6EE1}" dt="2021-02-23T20:24:18.114" v="53932" actId="1076"/>
          <ac:picMkLst>
            <pc:docMk/>
            <pc:sldMk cId="3080393870" sldId="316"/>
            <ac:picMk id="35" creationId="{EF44DA2A-DB18-4B12-853A-4E0D5BF50EF2}"/>
          </ac:picMkLst>
        </pc:picChg>
        <pc:picChg chg="del">
          <ac:chgData name="Tine Sørensen" userId="9b1e08e88195d2a0" providerId="LiveId" clId="{9551413C-A02D-44FB-8814-CC47959D6EE1}" dt="2021-02-23T20:24:07.689" v="53928" actId="478"/>
          <ac:picMkLst>
            <pc:docMk/>
            <pc:sldMk cId="3080393870" sldId="316"/>
            <ac:picMk id="40" creationId="{6E1028EB-6DC0-4DE9-8DFC-E49FE82A491A}"/>
          </ac:picMkLst>
        </pc:picChg>
        <pc:inkChg chg="add del">
          <ac:chgData name="Tine Sørensen" userId="9b1e08e88195d2a0" providerId="LiveId" clId="{9551413C-A02D-44FB-8814-CC47959D6EE1}" dt="2021-02-23T22:07:11.719" v="56103" actId="478"/>
          <ac:inkMkLst>
            <pc:docMk/>
            <pc:sldMk cId="3080393870" sldId="316"/>
            <ac:inkMk id="3" creationId="{093EBB9F-276F-4CCD-BB9D-C58F9FB3E8CF}"/>
          </ac:inkMkLst>
        </pc:inkChg>
        <pc:inkChg chg="add">
          <ac:chgData name="Tine Sørensen" userId="9b1e08e88195d2a0" providerId="LiveId" clId="{9551413C-A02D-44FB-8814-CC47959D6EE1}" dt="2021-02-24T07:19:00.346" v="56614" actId="9405"/>
          <ac:inkMkLst>
            <pc:docMk/>
            <pc:sldMk cId="3080393870" sldId="316"/>
            <ac:inkMk id="4" creationId="{D9AC17E1-E2D8-46F9-B25D-D08FA59CF413}"/>
          </ac:inkMkLst>
        </pc:inkChg>
        <pc:inkChg chg="add">
          <ac:chgData name="Tine Sørensen" userId="9b1e08e88195d2a0" providerId="LiveId" clId="{9551413C-A02D-44FB-8814-CC47959D6EE1}" dt="2021-02-24T07:19:07.037" v="56615" actId="9405"/>
          <ac:inkMkLst>
            <pc:docMk/>
            <pc:sldMk cId="3080393870" sldId="316"/>
            <ac:inkMk id="5" creationId="{239770C3-7270-4391-8870-5BAB0FC7CA00}"/>
          </ac:inkMkLst>
        </pc:inkChg>
      </pc:sldChg>
      <pc:sldChg chg="addSp delSp modSp add mod delAnim modAnim modNotesTx">
        <pc:chgData name="Tine Sørensen" userId="9b1e08e88195d2a0" providerId="LiveId" clId="{9551413C-A02D-44FB-8814-CC47959D6EE1}" dt="2021-02-24T07:20:24.205" v="56616" actId="9405"/>
        <pc:sldMkLst>
          <pc:docMk/>
          <pc:sldMk cId="827170891" sldId="317"/>
        </pc:sldMkLst>
        <pc:spChg chg="mod">
          <ac:chgData name="Tine Sørensen" userId="9b1e08e88195d2a0" providerId="LiveId" clId="{9551413C-A02D-44FB-8814-CC47959D6EE1}" dt="2021-02-23T20:32:22.932" v="54068" actId="20577"/>
          <ac:spMkLst>
            <pc:docMk/>
            <pc:sldMk cId="827170891" sldId="317"/>
            <ac:spMk id="2" creationId="{C967D146-566A-4C03-94AE-493BCFA9FA12}"/>
          </ac:spMkLst>
        </pc:spChg>
        <pc:spChg chg="del">
          <ac:chgData name="Tine Sørensen" userId="9b1e08e88195d2a0" providerId="LiveId" clId="{9551413C-A02D-44FB-8814-CC47959D6EE1}" dt="2021-02-23T20:31:11.151" v="53967" actId="478"/>
          <ac:spMkLst>
            <pc:docMk/>
            <pc:sldMk cId="827170891" sldId="317"/>
            <ac:spMk id="10" creationId="{515276E8-D308-4042-8AAC-093F60B4BB70}"/>
          </ac:spMkLst>
        </pc:spChg>
        <pc:spChg chg="del">
          <ac:chgData name="Tine Sørensen" userId="9b1e08e88195d2a0" providerId="LiveId" clId="{9551413C-A02D-44FB-8814-CC47959D6EE1}" dt="2021-02-23T20:31:17.819" v="53970" actId="478"/>
          <ac:spMkLst>
            <pc:docMk/>
            <pc:sldMk cId="827170891" sldId="317"/>
            <ac:spMk id="11" creationId="{14EADECD-6824-431C-B159-A6B0CF925064}"/>
          </ac:spMkLst>
        </pc:spChg>
        <pc:spChg chg="del">
          <ac:chgData name="Tine Sørensen" userId="9b1e08e88195d2a0" providerId="LiveId" clId="{9551413C-A02D-44FB-8814-CC47959D6EE1}" dt="2021-02-23T20:31:31.940" v="53977" actId="478"/>
          <ac:spMkLst>
            <pc:docMk/>
            <pc:sldMk cId="827170891" sldId="317"/>
            <ac:spMk id="13" creationId="{B19E7AD9-BF48-422B-865C-A005F57AF6F0}"/>
          </ac:spMkLst>
        </pc:spChg>
        <pc:spChg chg="del">
          <ac:chgData name="Tine Sørensen" userId="9b1e08e88195d2a0" providerId="LiveId" clId="{9551413C-A02D-44FB-8814-CC47959D6EE1}" dt="2021-02-23T20:31:39.599" v="53980" actId="478"/>
          <ac:spMkLst>
            <pc:docMk/>
            <pc:sldMk cId="827170891" sldId="317"/>
            <ac:spMk id="14" creationId="{AD7C9862-8A9E-433A-BFCD-3F1DBD2C657C}"/>
          </ac:spMkLst>
        </pc:spChg>
        <pc:spChg chg="mod">
          <ac:chgData name="Tine Sørensen" userId="9b1e08e88195d2a0" providerId="LiveId" clId="{9551413C-A02D-44FB-8814-CC47959D6EE1}" dt="2021-02-23T20:24:28.608" v="53936" actId="20577"/>
          <ac:spMkLst>
            <pc:docMk/>
            <pc:sldMk cId="827170891" sldId="317"/>
            <ac:spMk id="18" creationId="{F43C7D16-5AAB-4CE2-9B3C-93AF45B7DC51}"/>
          </ac:spMkLst>
        </pc:spChg>
        <pc:spChg chg="add mod">
          <ac:chgData name="Tine Sørensen" userId="9b1e08e88195d2a0" providerId="LiveId" clId="{9551413C-A02D-44FB-8814-CC47959D6EE1}" dt="2021-02-23T21:54:24.788" v="55531" actId="1076"/>
          <ac:spMkLst>
            <pc:docMk/>
            <pc:sldMk cId="827170891" sldId="317"/>
            <ac:spMk id="20" creationId="{4ED97011-24C7-48E6-B2DE-66D43DA02449}"/>
          </ac:spMkLst>
        </pc:spChg>
        <pc:spChg chg="del">
          <ac:chgData name="Tine Sørensen" userId="9b1e08e88195d2a0" providerId="LiveId" clId="{9551413C-A02D-44FB-8814-CC47959D6EE1}" dt="2021-02-23T20:31:28.378" v="53975" actId="478"/>
          <ac:spMkLst>
            <pc:docMk/>
            <pc:sldMk cId="827170891" sldId="317"/>
            <ac:spMk id="32" creationId="{0C66FB1C-B0FD-43E1-8F87-98D2BA05CAF2}"/>
          </ac:spMkLst>
        </pc:spChg>
        <pc:spChg chg="mod">
          <ac:chgData name="Tine Sørensen" userId="9b1e08e88195d2a0" providerId="LiveId" clId="{9551413C-A02D-44FB-8814-CC47959D6EE1}" dt="2021-02-23T20:31:35.908" v="53978" actId="1076"/>
          <ac:spMkLst>
            <pc:docMk/>
            <pc:sldMk cId="827170891" sldId="317"/>
            <ac:spMk id="33" creationId="{055949E7-448B-44A0-BD96-1D9823A43345}"/>
          </ac:spMkLst>
        </pc:spChg>
        <pc:spChg chg="mod">
          <ac:chgData name="Tine Sørensen" userId="9b1e08e88195d2a0" providerId="LiveId" clId="{9551413C-A02D-44FB-8814-CC47959D6EE1}" dt="2021-02-23T20:31:14.904" v="53968" actId="1076"/>
          <ac:spMkLst>
            <pc:docMk/>
            <pc:sldMk cId="827170891" sldId="317"/>
            <ac:spMk id="36" creationId="{459A0344-1F50-4AD9-B8A6-3BDCA3C3B458}"/>
          </ac:spMkLst>
        </pc:spChg>
        <pc:spChg chg="del mod">
          <ac:chgData name="Tine Sørensen" userId="9b1e08e88195d2a0" providerId="LiveId" clId="{9551413C-A02D-44FB-8814-CC47959D6EE1}" dt="2021-02-23T20:31:27.510" v="53974" actId="478"/>
          <ac:spMkLst>
            <pc:docMk/>
            <pc:sldMk cId="827170891" sldId="317"/>
            <ac:spMk id="37" creationId="{DEA2A5C1-2FD5-4576-9850-ED95F9A5DF47}"/>
          </ac:spMkLst>
        </pc:spChg>
        <pc:spChg chg="mod">
          <ac:chgData name="Tine Sørensen" userId="9b1e08e88195d2a0" providerId="LiveId" clId="{9551413C-A02D-44FB-8814-CC47959D6EE1}" dt="2021-02-23T20:31:45.057" v="53981" actId="1076"/>
          <ac:spMkLst>
            <pc:docMk/>
            <pc:sldMk cId="827170891" sldId="317"/>
            <ac:spMk id="38" creationId="{42DD7E0F-569A-4C94-B73D-9D2618F110E4}"/>
          </ac:spMkLst>
        </pc:spChg>
        <pc:spChg chg="mod">
          <ac:chgData name="Tine Sørensen" userId="9b1e08e88195d2a0" providerId="LiveId" clId="{9551413C-A02D-44FB-8814-CC47959D6EE1}" dt="2021-02-23T20:31:21.244" v="53971" actId="1076"/>
          <ac:spMkLst>
            <pc:docMk/>
            <pc:sldMk cId="827170891" sldId="317"/>
            <ac:spMk id="41" creationId="{3A1D2BE9-F9C3-4892-A139-E2F45337F5CD}"/>
          </ac:spMkLst>
        </pc:spChg>
        <pc:picChg chg="del">
          <ac:chgData name="Tine Sørensen" userId="9b1e08e88195d2a0" providerId="LiveId" clId="{9551413C-A02D-44FB-8814-CC47959D6EE1}" dt="2021-02-23T20:24:34.845" v="53940" actId="478"/>
          <ac:picMkLst>
            <pc:docMk/>
            <pc:sldMk cId="827170891" sldId="317"/>
            <ac:picMk id="27" creationId="{C37486F8-6624-463B-A8FC-56C3007FE89C}"/>
          </ac:picMkLst>
        </pc:picChg>
        <pc:picChg chg="del">
          <ac:chgData name="Tine Sørensen" userId="9b1e08e88195d2a0" providerId="LiveId" clId="{9551413C-A02D-44FB-8814-CC47959D6EE1}" dt="2021-02-23T20:24:33.744" v="53939" actId="478"/>
          <ac:picMkLst>
            <pc:docMk/>
            <pc:sldMk cId="827170891" sldId="317"/>
            <ac:picMk id="29" creationId="{50B33BBC-ADE4-426B-9640-A90CC1853F09}"/>
          </ac:picMkLst>
        </pc:picChg>
        <pc:picChg chg="del">
          <ac:chgData name="Tine Sørensen" userId="9b1e08e88195d2a0" providerId="LiveId" clId="{9551413C-A02D-44FB-8814-CC47959D6EE1}" dt="2021-02-23T20:24:32.757" v="53938" actId="478"/>
          <ac:picMkLst>
            <pc:docMk/>
            <pc:sldMk cId="827170891" sldId="317"/>
            <ac:picMk id="35" creationId="{EF44DA2A-DB18-4B12-853A-4E0D5BF50EF2}"/>
          </ac:picMkLst>
        </pc:picChg>
        <pc:picChg chg="mod">
          <ac:chgData name="Tine Sørensen" userId="9b1e08e88195d2a0" providerId="LiveId" clId="{9551413C-A02D-44FB-8814-CC47959D6EE1}" dt="2021-02-23T20:24:37.636" v="53941" actId="1076"/>
          <ac:picMkLst>
            <pc:docMk/>
            <pc:sldMk cId="827170891" sldId="317"/>
            <ac:picMk id="40" creationId="{6E1028EB-6DC0-4DE9-8DFC-E49FE82A491A}"/>
          </ac:picMkLst>
        </pc:picChg>
        <pc:inkChg chg="add del">
          <ac:chgData name="Tine Sørensen" userId="9b1e08e88195d2a0" providerId="LiveId" clId="{9551413C-A02D-44FB-8814-CC47959D6EE1}" dt="2021-02-23T22:07:21.297" v="56106" actId="478"/>
          <ac:inkMkLst>
            <pc:docMk/>
            <pc:sldMk cId="827170891" sldId="317"/>
            <ac:inkMk id="3" creationId="{7207F5C3-A46A-4C9D-8D08-67B4F6BA9FEB}"/>
          </ac:inkMkLst>
        </pc:inkChg>
        <pc:inkChg chg="add">
          <ac:chgData name="Tine Sørensen" userId="9b1e08e88195d2a0" providerId="LiveId" clId="{9551413C-A02D-44FB-8814-CC47959D6EE1}" dt="2021-02-24T07:20:24.205" v="56616" actId="9405"/>
          <ac:inkMkLst>
            <pc:docMk/>
            <pc:sldMk cId="827170891" sldId="317"/>
            <ac:inkMk id="4" creationId="{07A1EB81-4DF2-4495-B681-DF5AEC597F38}"/>
          </ac:inkMkLst>
        </pc:inkChg>
      </pc:sldChg>
      <pc:sldChg chg="addSp delSp modSp add mod ord modNotesTx">
        <pc:chgData name="Tine Sørensen" userId="9b1e08e88195d2a0" providerId="LiveId" clId="{9551413C-A02D-44FB-8814-CC47959D6EE1}" dt="2021-02-23T22:13:35.222" v="56565" actId="20577"/>
        <pc:sldMkLst>
          <pc:docMk/>
          <pc:sldMk cId="3163402398" sldId="318"/>
        </pc:sldMkLst>
        <pc:spChg chg="mod">
          <ac:chgData name="Tine Sørensen" userId="9b1e08e88195d2a0" providerId="LiveId" clId="{9551413C-A02D-44FB-8814-CC47959D6EE1}" dt="2021-02-23T21:44:30.239" v="55451" actId="20577"/>
          <ac:spMkLst>
            <pc:docMk/>
            <pc:sldMk cId="3163402398" sldId="318"/>
            <ac:spMk id="2" creationId="{C967D146-566A-4C03-94AE-493BCFA9FA12}"/>
          </ac:spMkLst>
        </pc:spChg>
        <pc:spChg chg="del mod">
          <ac:chgData name="Tine Sørensen" userId="9b1e08e88195d2a0" providerId="LiveId" clId="{9551413C-A02D-44FB-8814-CC47959D6EE1}" dt="2021-02-23T21:44:24.095" v="55428" actId="478"/>
          <ac:spMkLst>
            <pc:docMk/>
            <pc:sldMk cId="3163402398" sldId="318"/>
            <ac:spMk id="4" creationId="{B4A25120-6C29-4D93-8409-38115BD961AB}"/>
          </ac:spMkLst>
        </pc:spChg>
        <pc:picChg chg="add del mod">
          <ac:chgData name="Tine Sørensen" userId="9b1e08e88195d2a0" providerId="LiveId" clId="{9551413C-A02D-44FB-8814-CC47959D6EE1}" dt="2021-02-23T22:05:50.898" v="55981" actId="478"/>
          <ac:picMkLst>
            <pc:docMk/>
            <pc:sldMk cId="3163402398" sldId="318"/>
            <ac:picMk id="6" creationId="{B8B68242-79A6-4CB1-9330-B43072BD5E6F}"/>
          </ac:picMkLst>
        </pc:picChg>
        <pc:picChg chg="add mod">
          <ac:chgData name="Tine Sørensen" userId="9b1e08e88195d2a0" providerId="LiveId" clId="{9551413C-A02D-44FB-8814-CC47959D6EE1}" dt="2021-02-23T22:05:58.939" v="55986" actId="1076"/>
          <ac:picMkLst>
            <pc:docMk/>
            <pc:sldMk cId="3163402398" sldId="318"/>
            <ac:picMk id="8" creationId="{186628B8-F034-4349-898F-156FC6CCBDAA}"/>
          </ac:picMkLst>
        </pc:picChg>
      </pc:sldChg>
      <pc:sldChg chg="addSp delSp modSp add mod delAnim modNotesTx">
        <pc:chgData name="Tine Sørensen" userId="9b1e08e88195d2a0" providerId="LiveId" clId="{9551413C-A02D-44FB-8814-CC47959D6EE1}" dt="2021-02-24T15:29:47.286" v="61795"/>
        <pc:sldMkLst>
          <pc:docMk/>
          <pc:sldMk cId="228624880" sldId="319"/>
        </pc:sldMkLst>
        <pc:spChg chg="mod">
          <ac:chgData name="Tine Sørensen" userId="9b1e08e88195d2a0" providerId="LiveId" clId="{9551413C-A02D-44FB-8814-CC47959D6EE1}" dt="2021-02-24T13:13:52.538" v="58883" actId="1076"/>
          <ac:spMkLst>
            <pc:docMk/>
            <pc:sldMk cId="228624880" sldId="319"/>
            <ac:spMk id="2" creationId="{C967D146-566A-4C03-94AE-493BCFA9FA12}"/>
          </ac:spMkLst>
        </pc:spChg>
        <pc:spChg chg="add mod">
          <ac:chgData name="Tine Sørensen" userId="9b1e08e88195d2a0" providerId="LiveId" clId="{9551413C-A02D-44FB-8814-CC47959D6EE1}" dt="2021-02-24T13:19:51.709" v="59098" actId="20577"/>
          <ac:spMkLst>
            <pc:docMk/>
            <pc:sldMk cId="228624880" sldId="319"/>
            <ac:spMk id="3" creationId="{C2A20AFA-5277-4620-BB41-513DD5E09304}"/>
          </ac:spMkLst>
        </pc:spChg>
        <pc:spChg chg="del mod">
          <ac:chgData name="Tine Sørensen" userId="9b1e08e88195d2a0" providerId="LiveId" clId="{9551413C-A02D-44FB-8814-CC47959D6EE1}" dt="2021-02-24T15:22:35.090" v="61273" actId="478"/>
          <ac:spMkLst>
            <pc:docMk/>
            <pc:sldMk cId="228624880" sldId="319"/>
            <ac:spMk id="7" creationId="{925FE6A0-52DC-47C4-AC77-90021D1FA020}"/>
          </ac:spMkLst>
        </pc:spChg>
        <pc:spChg chg="del">
          <ac:chgData name="Tine Sørensen" userId="9b1e08e88195d2a0" providerId="LiveId" clId="{9551413C-A02D-44FB-8814-CC47959D6EE1}" dt="2021-02-24T09:45:11.835" v="58691" actId="478"/>
          <ac:spMkLst>
            <pc:docMk/>
            <pc:sldMk cId="228624880" sldId="319"/>
            <ac:spMk id="10" creationId="{1FBD0F42-D13F-4A35-BB78-D40633F682B8}"/>
          </ac:spMkLst>
        </pc:spChg>
        <pc:spChg chg="del">
          <ac:chgData name="Tine Sørensen" userId="9b1e08e88195d2a0" providerId="LiveId" clId="{9551413C-A02D-44FB-8814-CC47959D6EE1}" dt="2021-02-24T09:45:09.621" v="58690" actId="478"/>
          <ac:spMkLst>
            <pc:docMk/>
            <pc:sldMk cId="228624880" sldId="319"/>
            <ac:spMk id="13" creationId="{90C65FD1-E8B3-40BF-B592-E8A9566B598F}"/>
          </ac:spMkLst>
        </pc:spChg>
        <pc:spChg chg="del">
          <ac:chgData name="Tine Sørensen" userId="9b1e08e88195d2a0" providerId="LiveId" clId="{9551413C-A02D-44FB-8814-CC47959D6EE1}" dt="2021-02-24T09:45:08.524" v="58689" actId="478"/>
          <ac:spMkLst>
            <pc:docMk/>
            <pc:sldMk cId="228624880" sldId="319"/>
            <ac:spMk id="16" creationId="{7C31CF25-B795-47E0-92E2-62835562FE1E}"/>
          </ac:spMkLst>
        </pc:spChg>
        <pc:spChg chg="del">
          <ac:chgData name="Tine Sørensen" userId="9b1e08e88195d2a0" providerId="LiveId" clId="{9551413C-A02D-44FB-8814-CC47959D6EE1}" dt="2021-02-24T09:45:07.448" v="58688" actId="478"/>
          <ac:spMkLst>
            <pc:docMk/>
            <pc:sldMk cId="228624880" sldId="319"/>
            <ac:spMk id="19" creationId="{C49DB024-589A-4AFA-8512-5536C573020E}"/>
          </ac:spMkLst>
        </pc:spChg>
        <pc:spChg chg="del">
          <ac:chgData name="Tine Sørensen" userId="9b1e08e88195d2a0" providerId="LiveId" clId="{9551413C-A02D-44FB-8814-CC47959D6EE1}" dt="2021-02-24T09:45:06.403" v="58687" actId="478"/>
          <ac:spMkLst>
            <pc:docMk/>
            <pc:sldMk cId="228624880" sldId="319"/>
            <ac:spMk id="22" creationId="{940080DF-A6F4-4E93-AC38-18289C0D1AC7}"/>
          </ac:spMkLst>
        </pc:spChg>
        <pc:spChg chg="mod">
          <ac:chgData name="Tine Sørensen" userId="9b1e08e88195d2a0" providerId="LiveId" clId="{9551413C-A02D-44FB-8814-CC47959D6EE1}" dt="2021-02-24T15:24:00.766" v="61277" actId="1076"/>
          <ac:spMkLst>
            <pc:docMk/>
            <pc:sldMk cId="228624880" sldId="319"/>
            <ac:spMk id="23" creationId="{CBB13097-9C0D-452F-A6B0-AB03B34A1D2E}"/>
          </ac:spMkLst>
        </pc:spChg>
        <pc:picChg chg="add mod">
          <ac:chgData name="Tine Sørensen" userId="9b1e08e88195d2a0" providerId="LiveId" clId="{9551413C-A02D-44FB-8814-CC47959D6EE1}" dt="2021-02-24T15:23:18.056" v="61276" actId="1076"/>
          <ac:picMkLst>
            <pc:docMk/>
            <pc:sldMk cId="228624880" sldId="319"/>
            <ac:picMk id="5" creationId="{27E0D23D-02E6-4101-BC07-6054B98850F4}"/>
          </ac:picMkLst>
        </pc:picChg>
        <pc:picChg chg="del mod">
          <ac:chgData name="Tine Sørensen" userId="9b1e08e88195d2a0" providerId="LiveId" clId="{9551413C-A02D-44FB-8814-CC47959D6EE1}" dt="2021-02-24T13:15:25.189" v="58970" actId="478"/>
          <ac:picMkLst>
            <pc:docMk/>
            <pc:sldMk cId="228624880" sldId="319"/>
            <ac:picMk id="6" creationId="{1B68D92D-FF75-48AE-A2D1-C9254D68D7F3}"/>
          </ac:picMkLst>
        </pc:picChg>
        <pc:picChg chg="del">
          <ac:chgData name="Tine Sørensen" userId="9b1e08e88195d2a0" providerId="LiveId" clId="{9551413C-A02D-44FB-8814-CC47959D6EE1}" dt="2021-02-24T09:44:55.996" v="58685" actId="478"/>
          <ac:picMkLst>
            <pc:docMk/>
            <pc:sldMk cId="228624880" sldId="319"/>
            <ac:picMk id="9" creationId="{89821430-8F6B-495E-B503-3AE4E2D3944B}"/>
          </ac:picMkLst>
        </pc:picChg>
        <pc:picChg chg="del">
          <ac:chgData name="Tine Sørensen" userId="9b1e08e88195d2a0" providerId="LiveId" clId="{9551413C-A02D-44FB-8814-CC47959D6EE1}" dt="2021-02-24T09:44:54.853" v="58684" actId="478"/>
          <ac:picMkLst>
            <pc:docMk/>
            <pc:sldMk cId="228624880" sldId="319"/>
            <ac:picMk id="12" creationId="{B2D6D010-31E9-4158-9D21-E7C361E742B9}"/>
          </ac:picMkLst>
        </pc:picChg>
        <pc:picChg chg="del">
          <ac:chgData name="Tine Sørensen" userId="9b1e08e88195d2a0" providerId="LiveId" clId="{9551413C-A02D-44FB-8814-CC47959D6EE1}" dt="2021-02-24T09:44:53.612" v="58683" actId="478"/>
          <ac:picMkLst>
            <pc:docMk/>
            <pc:sldMk cId="228624880" sldId="319"/>
            <ac:picMk id="15" creationId="{963088EE-4B91-428E-954A-817CC8D5B612}"/>
          </ac:picMkLst>
        </pc:picChg>
        <pc:picChg chg="del">
          <ac:chgData name="Tine Sørensen" userId="9b1e08e88195d2a0" providerId="LiveId" clId="{9551413C-A02D-44FB-8814-CC47959D6EE1}" dt="2021-02-24T09:44:52.539" v="58682" actId="478"/>
          <ac:picMkLst>
            <pc:docMk/>
            <pc:sldMk cId="228624880" sldId="319"/>
            <ac:picMk id="18" creationId="{AA64F9D6-D661-48B4-90B4-3EC9C8730240}"/>
          </ac:picMkLst>
        </pc:picChg>
        <pc:picChg chg="del">
          <ac:chgData name="Tine Sørensen" userId="9b1e08e88195d2a0" providerId="LiveId" clId="{9551413C-A02D-44FB-8814-CC47959D6EE1}" dt="2021-02-24T09:44:51.560" v="58681" actId="478"/>
          <ac:picMkLst>
            <pc:docMk/>
            <pc:sldMk cId="228624880" sldId="319"/>
            <ac:picMk id="21" creationId="{FF06B8BC-93D5-4504-AE01-4B5BAA919EEF}"/>
          </ac:picMkLst>
        </pc:picChg>
        <pc:inkChg chg="add mod">
          <ac:chgData name="Tine Sørensen" userId="9b1e08e88195d2a0" providerId="LiveId" clId="{9551413C-A02D-44FB-8814-CC47959D6EE1}" dt="2021-02-24T13:16:52.204" v="59040" actId="1076"/>
          <ac:inkMkLst>
            <pc:docMk/>
            <pc:sldMk cId="228624880" sldId="319"/>
            <ac:inkMk id="8" creationId="{5C4AE7AA-95A5-4ECC-AD1A-F8CF995EA53E}"/>
          </ac:inkMkLst>
        </pc:inkChg>
        <pc:inkChg chg="add del mod">
          <ac:chgData name="Tine Sørensen" userId="9b1e08e88195d2a0" providerId="LiveId" clId="{9551413C-A02D-44FB-8814-CC47959D6EE1}" dt="2021-02-24T15:11:15.600" v="60384" actId="9405"/>
          <ac:inkMkLst>
            <pc:docMk/>
            <pc:sldMk cId="228624880" sldId="319"/>
            <ac:inkMk id="9" creationId="{10A15D33-6B4F-40AB-BE13-597DE04077E8}"/>
          </ac:inkMkLst>
        </pc:inkChg>
        <pc:inkChg chg="add del">
          <ac:chgData name="Tine Sørensen" userId="9b1e08e88195d2a0" providerId="LiveId" clId="{9551413C-A02D-44FB-8814-CC47959D6EE1}" dt="2021-02-24T15:11:14.859" v="60383" actId="9405"/>
          <ac:inkMkLst>
            <pc:docMk/>
            <pc:sldMk cId="228624880" sldId="319"/>
            <ac:inkMk id="10" creationId="{927ED500-EBD4-417A-BAA6-E85D20059364}"/>
          </ac:inkMkLst>
        </pc:inkChg>
        <pc:inkChg chg="add mod">
          <ac:chgData name="Tine Sørensen" userId="9b1e08e88195d2a0" providerId="LiveId" clId="{9551413C-A02D-44FB-8814-CC47959D6EE1}" dt="2021-02-24T15:23:18.056" v="61276" actId="1076"/>
          <ac:inkMkLst>
            <pc:docMk/>
            <pc:sldMk cId="228624880" sldId="319"/>
            <ac:inkMk id="11" creationId="{1550B52C-9BBC-481B-A753-188455BFCAC2}"/>
          </ac:inkMkLst>
        </pc:inkChg>
        <pc:inkChg chg="add del">
          <ac:chgData name="Tine Sørensen" userId="9b1e08e88195d2a0" providerId="LiveId" clId="{9551413C-A02D-44FB-8814-CC47959D6EE1}" dt="2021-02-24T15:14:46.201" v="60886" actId="9405"/>
          <ac:inkMkLst>
            <pc:docMk/>
            <pc:sldMk cId="228624880" sldId="319"/>
            <ac:inkMk id="12" creationId="{4CEB179C-ADD8-4710-93DC-CC42082ED2E9}"/>
          </ac:inkMkLst>
        </pc:inkChg>
        <pc:inkChg chg="add mod">
          <ac:chgData name="Tine Sørensen" userId="9b1e08e88195d2a0" providerId="LiveId" clId="{9551413C-A02D-44FB-8814-CC47959D6EE1}" dt="2021-02-24T15:23:18.056" v="61276" actId="1076"/>
          <ac:inkMkLst>
            <pc:docMk/>
            <pc:sldMk cId="228624880" sldId="319"/>
            <ac:inkMk id="13" creationId="{34B16116-1F18-4054-9272-344598755927}"/>
          </ac:inkMkLst>
        </pc:inkChg>
        <pc:inkChg chg="add mod">
          <ac:chgData name="Tine Sørensen" userId="9b1e08e88195d2a0" providerId="LiveId" clId="{9551413C-A02D-44FB-8814-CC47959D6EE1}" dt="2021-02-24T15:23:18.056" v="61276" actId="1076"/>
          <ac:inkMkLst>
            <pc:docMk/>
            <pc:sldMk cId="228624880" sldId="319"/>
            <ac:inkMk id="14" creationId="{E02D3081-2603-4EB8-8B4A-785547375A28}"/>
          </ac:inkMkLst>
        </pc:inkChg>
        <pc:inkChg chg="add mod">
          <ac:chgData name="Tine Sørensen" userId="9b1e08e88195d2a0" providerId="LiveId" clId="{9551413C-A02D-44FB-8814-CC47959D6EE1}" dt="2021-02-24T15:23:18.056" v="61276" actId="1076"/>
          <ac:inkMkLst>
            <pc:docMk/>
            <pc:sldMk cId="228624880" sldId="319"/>
            <ac:inkMk id="15" creationId="{F956820B-8B49-4FEF-AEF8-F7798D97DD77}"/>
          </ac:inkMkLst>
        </pc:inkChg>
        <pc:inkChg chg="add mod">
          <ac:chgData name="Tine Sørensen" userId="9b1e08e88195d2a0" providerId="LiveId" clId="{9551413C-A02D-44FB-8814-CC47959D6EE1}" dt="2021-02-24T15:23:18.056" v="61276" actId="1076"/>
          <ac:inkMkLst>
            <pc:docMk/>
            <pc:sldMk cId="228624880" sldId="319"/>
            <ac:inkMk id="16" creationId="{82B3E3E0-C53A-437F-A1BF-CE3A1DBE6F75}"/>
          </ac:inkMkLst>
        </pc:inkChg>
        <pc:inkChg chg="add mod">
          <ac:chgData name="Tine Sørensen" userId="9b1e08e88195d2a0" providerId="LiveId" clId="{9551413C-A02D-44FB-8814-CC47959D6EE1}" dt="2021-02-24T15:23:18.056" v="61276" actId="1076"/>
          <ac:inkMkLst>
            <pc:docMk/>
            <pc:sldMk cId="228624880" sldId="319"/>
            <ac:inkMk id="17" creationId="{C5C3B197-8386-4BF3-91A4-7391DF1C5395}"/>
          </ac:inkMkLst>
        </pc:inkChg>
        <pc:inkChg chg="add mod">
          <ac:chgData name="Tine Sørensen" userId="9b1e08e88195d2a0" providerId="LiveId" clId="{9551413C-A02D-44FB-8814-CC47959D6EE1}" dt="2021-02-24T15:23:18.056" v="61276" actId="1076"/>
          <ac:inkMkLst>
            <pc:docMk/>
            <pc:sldMk cId="228624880" sldId="319"/>
            <ac:inkMk id="18" creationId="{2C23083E-5604-4925-BB3A-02C07359CACE}"/>
          </ac:inkMkLst>
        </pc:inkChg>
        <pc:inkChg chg="add mod">
          <ac:chgData name="Tine Sørensen" userId="9b1e08e88195d2a0" providerId="LiveId" clId="{9551413C-A02D-44FB-8814-CC47959D6EE1}" dt="2021-02-24T15:23:18.056" v="61276" actId="1076"/>
          <ac:inkMkLst>
            <pc:docMk/>
            <pc:sldMk cId="228624880" sldId="319"/>
            <ac:inkMk id="19" creationId="{53EBD453-ABD0-44D1-9E90-583E2F9657CA}"/>
          </ac:inkMkLst>
        </pc:inkChg>
        <pc:inkChg chg="add mod">
          <ac:chgData name="Tine Sørensen" userId="9b1e08e88195d2a0" providerId="LiveId" clId="{9551413C-A02D-44FB-8814-CC47959D6EE1}" dt="2021-02-24T15:23:18.056" v="61276" actId="1076"/>
          <ac:inkMkLst>
            <pc:docMk/>
            <pc:sldMk cId="228624880" sldId="319"/>
            <ac:inkMk id="20" creationId="{70DE90BF-69E3-4D31-B908-53961402FF7F}"/>
          </ac:inkMkLst>
        </pc:inkChg>
        <pc:inkChg chg="add mod">
          <ac:chgData name="Tine Sørensen" userId="9b1e08e88195d2a0" providerId="LiveId" clId="{9551413C-A02D-44FB-8814-CC47959D6EE1}" dt="2021-02-24T15:23:18.056" v="61276" actId="1076"/>
          <ac:inkMkLst>
            <pc:docMk/>
            <pc:sldMk cId="228624880" sldId="319"/>
            <ac:inkMk id="21" creationId="{C1D4A938-8AF7-4020-A9FD-B0498C38E277}"/>
          </ac:inkMkLst>
        </pc:inkChg>
      </pc:sldChg>
      <pc:sldChg chg="addSp delSp modSp add mod ord delAnim modAnim modNotesTx">
        <pc:chgData name="Tine Sørensen" userId="9b1e08e88195d2a0" providerId="LiveId" clId="{9551413C-A02D-44FB-8814-CC47959D6EE1}" dt="2021-02-25T11:27:10.621" v="66886" actId="9405"/>
        <pc:sldMkLst>
          <pc:docMk/>
          <pc:sldMk cId="224383606" sldId="320"/>
        </pc:sldMkLst>
        <pc:spChg chg="mod">
          <ac:chgData name="Tine Sørensen" userId="9b1e08e88195d2a0" providerId="LiveId" clId="{9551413C-A02D-44FB-8814-CC47959D6EE1}" dt="2021-02-24T13:23:57.897" v="59278" actId="20577"/>
          <ac:spMkLst>
            <pc:docMk/>
            <pc:sldMk cId="224383606" sldId="320"/>
            <ac:spMk id="2" creationId="{C967D146-566A-4C03-94AE-493BCFA9FA12}"/>
          </ac:spMkLst>
        </pc:spChg>
        <pc:spChg chg="del">
          <ac:chgData name="Tine Sørensen" userId="9b1e08e88195d2a0" providerId="LiveId" clId="{9551413C-A02D-44FB-8814-CC47959D6EE1}" dt="2021-02-24T09:44:26.840" v="58671" actId="478"/>
          <ac:spMkLst>
            <pc:docMk/>
            <pc:sldMk cId="224383606" sldId="320"/>
            <ac:spMk id="7" creationId="{925FE6A0-52DC-47C4-AC77-90021D1FA020}"/>
          </ac:spMkLst>
        </pc:spChg>
        <pc:spChg chg="add del mod">
          <ac:chgData name="Tine Sørensen" userId="9b1e08e88195d2a0" providerId="LiveId" clId="{9551413C-A02D-44FB-8814-CC47959D6EE1}" dt="2021-02-24T13:24:07.498" v="59280" actId="478"/>
          <ac:spMkLst>
            <pc:docMk/>
            <pc:sldMk cId="224383606" sldId="320"/>
            <ac:spMk id="7" creationId="{C18D88C1-6E59-40E1-901B-7FDDD93928F3}"/>
          </ac:spMkLst>
        </pc:spChg>
        <pc:spChg chg="del mod">
          <ac:chgData name="Tine Sørensen" userId="9b1e08e88195d2a0" providerId="LiveId" clId="{9551413C-A02D-44FB-8814-CC47959D6EE1}" dt="2021-02-24T13:24:04.387" v="59279" actId="478"/>
          <ac:spMkLst>
            <pc:docMk/>
            <pc:sldMk cId="224383606" sldId="320"/>
            <ac:spMk id="10" creationId="{1FBD0F42-D13F-4A35-BB78-D40633F682B8}"/>
          </ac:spMkLst>
        </pc:spChg>
        <pc:spChg chg="add mod">
          <ac:chgData name="Tine Sørensen" userId="9b1e08e88195d2a0" providerId="LiveId" clId="{9551413C-A02D-44FB-8814-CC47959D6EE1}" dt="2021-02-24T13:33:51.552" v="59449" actId="1076"/>
          <ac:spMkLst>
            <pc:docMk/>
            <pc:sldMk cId="224383606" sldId="320"/>
            <ac:spMk id="11" creationId="{92D0DC3A-30F5-42E4-987F-298C900C34C3}"/>
          </ac:spMkLst>
        </pc:spChg>
        <pc:spChg chg="del">
          <ac:chgData name="Tine Sørensen" userId="9b1e08e88195d2a0" providerId="LiveId" clId="{9551413C-A02D-44FB-8814-CC47959D6EE1}" dt="2021-02-24T09:44:21.013" v="58669" actId="478"/>
          <ac:spMkLst>
            <pc:docMk/>
            <pc:sldMk cId="224383606" sldId="320"/>
            <ac:spMk id="13" creationId="{90C65FD1-E8B3-40BF-B592-E8A9566B598F}"/>
          </ac:spMkLst>
        </pc:spChg>
        <pc:spChg chg="del">
          <ac:chgData name="Tine Sørensen" userId="9b1e08e88195d2a0" providerId="LiveId" clId="{9551413C-A02D-44FB-8814-CC47959D6EE1}" dt="2021-02-24T09:44:19.940" v="58668" actId="478"/>
          <ac:spMkLst>
            <pc:docMk/>
            <pc:sldMk cId="224383606" sldId="320"/>
            <ac:spMk id="16" creationId="{7C31CF25-B795-47E0-92E2-62835562FE1E}"/>
          </ac:spMkLst>
        </pc:spChg>
        <pc:spChg chg="del mod">
          <ac:chgData name="Tine Sørensen" userId="9b1e08e88195d2a0" providerId="LiveId" clId="{9551413C-A02D-44FB-8814-CC47959D6EE1}" dt="2021-02-24T09:44:18.727" v="58667" actId="478"/>
          <ac:spMkLst>
            <pc:docMk/>
            <pc:sldMk cId="224383606" sldId="320"/>
            <ac:spMk id="19" creationId="{C49DB024-589A-4AFA-8512-5536C573020E}"/>
          </ac:spMkLst>
        </pc:spChg>
        <pc:spChg chg="del">
          <ac:chgData name="Tine Sørensen" userId="9b1e08e88195d2a0" providerId="LiveId" clId="{9551413C-A02D-44FB-8814-CC47959D6EE1}" dt="2021-02-24T09:44:10.909" v="58665" actId="478"/>
          <ac:spMkLst>
            <pc:docMk/>
            <pc:sldMk cId="224383606" sldId="320"/>
            <ac:spMk id="22" creationId="{940080DF-A6F4-4E93-AC38-18289C0D1AC7}"/>
          </ac:spMkLst>
        </pc:spChg>
        <pc:spChg chg="mod">
          <ac:chgData name="Tine Sørensen" userId="9b1e08e88195d2a0" providerId="LiveId" clId="{9551413C-A02D-44FB-8814-CC47959D6EE1}" dt="2021-02-24T17:03:40.283" v="64389" actId="20577"/>
          <ac:spMkLst>
            <pc:docMk/>
            <pc:sldMk cId="224383606" sldId="320"/>
            <ac:spMk id="23" creationId="{CBB13097-9C0D-452F-A6B0-AB03B34A1D2E}"/>
          </ac:spMkLst>
        </pc:spChg>
        <pc:picChg chg="add mod">
          <ac:chgData name="Tine Sørensen" userId="9b1e08e88195d2a0" providerId="LiveId" clId="{9551413C-A02D-44FB-8814-CC47959D6EE1}" dt="2021-02-24T13:27:57.224" v="59300" actId="1076"/>
          <ac:picMkLst>
            <pc:docMk/>
            <pc:sldMk cId="224383606" sldId="320"/>
            <ac:picMk id="4" creationId="{F90DE62E-B4E8-4CD9-9920-413AA3FD9D00}"/>
          </ac:picMkLst>
        </pc:picChg>
        <pc:picChg chg="del">
          <ac:chgData name="Tine Sørensen" userId="9b1e08e88195d2a0" providerId="LiveId" clId="{9551413C-A02D-44FB-8814-CC47959D6EE1}" dt="2021-02-24T09:43:56.061" v="58662" actId="478"/>
          <ac:picMkLst>
            <pc:docMk/>
            <pc:sldMk cId="224383606" sldId="320"/>
            <ac:picMk id="6" creationId="{1B68D92D-FF75-48AE-A2D1-C9254D68D7F3}"/>
          </ac:picMkLst>
        </pc:picChg>
        <pc:picChg chg="mod">
          <ac:chgData name="Tine Sørensen" userId="9b1e08e88195d2a0" providerId="LiveId" clId="{9551413C-A02D-44FB-8814-CC47959D6EE1}" dt="2021-02-24T13:27:55.401" v="59299" actId="1076"/>
          <ac:picMkLst>
            <pc:docMk/>
            <pc:sldMk cId="224383606" sldId="320"/>
            <ac:picMk id="9" creationId="{89821430-8F6B-495E-B503-3AE4E2D3944B}"/>
          </ac:picMkLst>
        </pc:picChg>
        <pc:picChg chg="del">
          <ac:chgData name="Tine Sørensen" userId="9b1e08e88195d2a0" providerId="LiveId" clId="{9551413C-A02D-44FB-8814-CC47959D6EE1}" dt="2021-02-24T09:43:50.746" v="58660" actId="478"/>
          <ac:picMkLst>
            <pc:docMk/>
            <pc:sldMk cId="224383606" sldId="320"/>
            <ac:picMk id="12" creationId="{B2D6D010-31E9-4158-9D21-E7C361E742B9}"/>
          </ac:picMkLst>
        </pc:picChg>
        <pc:picChg chg="del">
          <ac:chgData name="Tine Sørensen" userId="9b1e08e88195d2a0" providerId="LiveId" clId="{9551413C-A02D-44FB-8814-CC47959D6EE1}" dt="2021-02-24T09:43:49.660" v="58659" actId="478"/>
          <ac:picMkLst>
            <pc:docMk/>
            <pc:sldMk cId="224383606" sldId="320"/>
            <ac:picMk id="15" creationId="{963088EE-4B91-428E-954A-817CC8D5B612}"/>
          </ac:picMkLst>
        </pc:picChg>
        <pc:picChg chg="del">
          <ac:chgData name="Tine Sørensen" userId="9b1e08e88195d2a0" providerId="LiveId" clId="{9551413C-A02D-44FB-8814-CC47959D6EE1}" dt="2021-02-24T09:43:48.591" v="58658" actId="478"/>
          <ac:picMkLst>
            <pc:docMk/>
            <pc:sldMk cId="224383606" sldId="320"/>
            <ac:picMk id="18" creationId="{AA64F9D6-D661-48B4-90B4-3EC9C8730240}"/>
          </ac:picMkLst>
        </pc:picChg>
        <pc:picChg chg="del">
          <ac:chgData name="Tine Sørensen" userId="9b1e08e88195d2a0" providerId="LiveId" clId="{9551413C-A02D-44FB-8814-CC47959D6EE1}" dt="2021-02-24T09:43:47.340" v="58657" actId="478"/>
          <ac:picMkLst>
            <pc:docMk/>
            <pc:sldMk cId="224383606" sldId="320"/>
            <ac:picMk id="21" creationId="{FF06B8BC-93D5-4504-AE01-4B5BAA919EEF}"/>
          </ac:picMkLst>
        </pc:picChg>
        <pc:inkChg chg="add del">
          <ac:chgData name="Tine Sørensen" userId="9b1e08e88195d2a0" providerId="LiveId" clId="{9551413C-A02D-44FB-8814-CC47959D6EE1}" dt="2021-02-25T11:26:15.463" v="66882" actId="9405"/>
          <ac:inkMkLst>
            <pc:docMk/>
            <pc:sldMk cId="224383606" sldId="320"/>
            <ac:inkMk id="3" creationId="{3553119F-90A3-492E-8702-F89BDD3C95C6}"/>
          </ac:inkMkLst>
        </pc:inkChg>
        <pc:inkChg chg="add">
          <ac:chgData name="Tine Sørensen" userId="9b1e08e88195d2a0" providerId="LiveId" clId="{9551413C-A02D-44FB-8814-CC47959D6EE1}" dt="2021-02-25T11:26:24.144" v="66883" actId="9405"/>
          <ac:inkMkLst>
            <pc:docMk/>
            <pc:sldMk cId="224383606" sldId="320"/>
            <ac:inkMk id="5" creationId="{B585B5B1-E1BC-492B-9EC9-8538545640A1}"/>
          </ac:inkMkLst>
        </pc:inkChg>
        <pc:inkChg chg="add mod">
          <ac:chgData name="Tine Sørensen" userId="9b1e08e88195d2a0" providerId="LiveId" clId="{9551413C-A02D-44FB-8814-CC47959D6EE1}" dt="2021-02-24T13:18:36.857" v="59056" actId="1076"/>
          <ac:inkMkLst>
            <pc:docMk/>
            <pc:sldMk cId="224383606" sldId="320"/>
            <ac:inkMk id="6" creationId="{4F37172B-A01E-49B3-99AE-E52BA99E135E}"/>
          </ac:inkMkLst>
        </pc:inkChg>
        <pc:inkChg chg="add">
          <ac:chgData name="Tine Sørensen" userId="9b1e08e88195d2a0" providerId="LiveId" clId="{9551413C-A02D-44FB-8814-CC47959D6EE1}" dt="2021-02-25T11:26:41.513" v="66884" actId="9405"/>
          <ac:inkMkLst>
            <pc:docMk/>
            <pc:sldMk cId="224383606" sldId="320"/>
            <ac:inkMk id="7" creationId="{F729EDB8-E710-4591-8003-6DADC9DCC213}"/>
          </ac:inkMkLst>
        </pc:inkChg>
        <pc:inkChg chg="add">
          <ac:chgData name="Tine Sørensen" userId="9b1e08e88195d2a0" providerId="LiveId" clId="{9551413C-A02D-44FB-8814-CC47959D6EE1}" dt="2021-02-25T11:26:54.121" v="66885" actId="9405"/>
          <ac:inkMkLst>
            <pc:docMk/>
            <pc:sldMk cId="224383606" sldId="320"/>
            <ac:inkMk id="8" creationId="{9A44BF54-2EAF-4C1F-A8D8-288ED30E5B56}"/>
          </ac:inkMkLst>
        </pc:inkChg>
        <pc:inkChg chg="add">
          <ac:chgData name="Tine Sørensen" userId="9b1e08e88195d2a0" providerId="LiveId" clId="{9551413C-A02D-44FB-8814-CC47959D6EE1}" dt="2021-02-25T11:27:10.621" v="66886" actId="9405"/>
          <ac:inkMkLst>
            <pc:docMk/>
            <pc:sldMk cId="224383606" sldId="320"/>
            <ac:inkMk id="10" creationId="{C084D9EF-57E0-4EF5-BB25-FB862471DC16}"/>
          </ac:inkMkLst>
        </pc:inkChg>
      </pc:sldChg>
      <pc:sldChg chg="addSp delSp modSp add mod delAnim modAnim modNotesTx">
        <pc:chgData name="Tine Sørensen" userId="9b1e08e88195d2a0" providerId="LiveId" clId="{9551413C-A02D-44FB-8814-CC47959D6EE1}" dt="2021-02-24T16:16:34.073" v="63141" actId="1076"/>
        <pc:sldMkLst>
          <pc:docMk/>
          <pc:sldMk cId="1978089721" sldId="321"/>
        </pc:sldMkLst>
        <pc:spChg chg="mod">
          <ac:chgData name="Tine Sørensen" userId="9b1e08e88195d2a0" providerId="LiveId" clId="{9551413C-A02D-44FB-8814-CC47959D6EE1}" dt="2021-02-24T13:14:34.720" v="58930" actId="1076"/>
          <ac:spMkLst>
            <pc:docMk/>
            <pc:sldMk cId="1978089721" sldId="321"/>
            <ac:spMk id="2" creationId="{C967D146-566A-4C03-94AE-493BCFA9FA12}"/>
          </ac:spMkLst>
        </pc:spChg>
        <pc:spChg chg="add mod">
          <ac:chgData name="Tine Sørensen" userId="9b1e08e88195d2a0" providerId="LiveId" clId="{9551413C-A02D-44FB-8814-CC47959D6EE1}" dt="2021-02-24T13:20:01.703" v="59113" actId="1076"/>
          <ac:spMkLst>
            <pc:docMk/>
            <pc:sldMk cId="1978089721" sldId="321"/>
            <ac:spMk id="6" creationId="{687BDE98-23EB-45AD-8C16-BB1F95D68D98}"/>
          </ac:spMkLst>
        </pc:spChg>
        <pc:spChg chg="del mod">
          <ac:chgData name="Tine Sørensen" userId="9b1e08e88195d2a0" providerId="LiveId" clId="{9551413C-A02D-44FB-8814-CC47959D6EE1}" dt="2021-02-24T15:24:07.399" v="61278" actId="478"/>
          <ac:spMkLst>
            <pc:docMk/>
            <pc:sldMk cId="1978089721" sldId="321"/>
            <ac:spMk id="10" creationId="{1FBD0F42-D13F-4A35-BB78-D40633F682B8}"/>
          </ac:spMkLst>
        </pc:spChg>
        <pc:spChg chg="mod">
          <ac:chgData name="Tine Sørensen" userId="9b1e08e88195d2a0" providerId="LiveId" clId="{9551413C-A02D-44FB-8814-CC47959D6EE1}" dt="2021-02-24T16:16:34.073" v="63141" actId="1076"/>
          <ac:spMkLst>
            <pc:docMk/>
            <pc:sldMk cId="1978089721" sldId="321"/>
            <ac:spMk id="23" creationId="{CBB13097-9C0D-452F-A6B0-AB03B34A1D2E}"/>
          </ac:spMkLst>
        </pc:spChg>
        <pc:picChg chg="add mod">
          <ac:chgData name="Tine Sørensen" userId="9b1e08e88195d2a0" providerId="LiveId" clId="{9551413C-A02D-44FB-8814-CC47959D6EE1}" dt="2021-02-24T15:24:25.390" v="61279" actId="1076"/>
          <ac:picMkLst>
            <pc:docMk/>
            <pc:sldMk cId="1978089721" sldId="321"/>
            <ac:picMk id="4" creationId="{F6405AD6-2579-45F3-9569-876CBA54CE15}"/>
          </ac:picMkLst>
        </pc:picChg>
        <pc:picChg chg="del">
          <ac:chgData name="Tine Sørensen" userId="9b1e08e88195d2a0" providerId="LiveId" clId="{9551413C-A02D-44FB-8814-CC47959D6EE1}" dt="2021-02-24T09:45:37.064" v="58695" actId="478"/>
          <ac:picMkLst>
            <pc:docMk/>
            <pc:sldMk cId="1978089721" sldId="321"/>
            <ac:picMk id="9" creationId="{89821430-8F6B-495E-B503-3AE4E2D3944B}"/>
          </ac:picMkLst>
        </pc:picChg>
        <pc:inkChg chg="add">
          <ac:chgData name="Tine Sørensen" userId="9b1e08e88195d2a0" providerId="LiveId" clId="{9551413C-A02D-44FB-8814-CC47959D6EE1}" dt="2021-02-24T15:25:50.395" v="61284" actId="9405"/>
          <ac:inkMkLst>
            <pc:docMk/>
            <pc:sldMk cId="1978089721" sldId="321"/>
            <ac:inkMk id="3" creationId="{8A0149D1-2DAA-4928-BF24-CE0946C9FCC0}"/>
          </ac:inkMkLst>
        </pc:inkChg>
        <pc:inkChg chg="add mod">
          <ac:chgData name="Tine Sørensen" userId="9b1e08e88195d2a0" providerId="LiveId" clId="{9551413C-A02D-44FB-8814-CC47959D6EE1}" dt="2021-02-24T13:18:28.420" v="59053" actId="1076"/>
          <ac:inkMkLst>
            <pc:docMk/>
            <pc:sldMk cId="1978089721" sldId="321"/>
            <ac:inkMk id="5" creationId="{2DE2D3AC-D970-4D6E-B2FC-F68BE6DE38AB}"/>
          </ac:inkMkLst>
        </pc:inkChg>
        <pc:inkChg chg="add">
          <ac:chgData name="Tine Sørensen" userId="9b1e08e88195d2a0" providerId="LiveId" clId="{9551413C-A02D-44FB-8814-CC47959D6EE1}" dt="2021-02-24T15:26:01.521" v="61285" actId="9405"/>
          <ac:inkMkLst>
            <pc:docMk/>
            <pc:sldMk cId="1978089721" sldId="321"/>
            <ac:inkMk id="7" creationId="{0D995813-9CF8-4E9D-A35C-FB7FEACF191C}"/>
          </ac:inkMkLst>
        </pc:inkChg>
        <pc:inkChg chg="add del">
          <ac:chgData name="Tine Sørensen" userId="9b1e08e88195d2a0" providerId="LiveId" clId="{9551413C-A02D-44FB-8814-CC47959D6EE1}" dt="2021-02-24T15:18:48.376" v="61259" actId="9405"/>
          <ac:inkMkLst>
            <pc:docMk/>
            <pc:sldMk cId="1978089721" sldId="321"/>
            <ac:inkMk id="7" creationId="{FBA33E31-E44F-44E0-8242-903FD4E5305A}"/>
          </ac:inkMkLst>
        </pc:inkChg>
        <pc:inkChg chg="add del">
          <ac:chgData name="Tine Sørensen" userId="9b1e08e88195d2a0" providerId="LiveId" clId="{9551413C-A02D-44FB-8814-CC47959D6EE1}" dt="2021-02-24T15:18:47.448" v="61258" actId="9405"/>
          <ac:inkMkLst>
            <pc:docMk/>
            <pc:sldMk cId="1978089721" sldId="321"/>
            <ac:inkMk id="8" creationId="{92E7ABAD-B1C9-427F-8555-A8759BD0FE59}"/>
          </ac:inkMkLst>
        </pc:inkChg>
        <pc:inkChg chg="add">
          <ac:chgData name="Tine Sørensen" userId="9b1e08e88195d2a0" providerId="LiveId" clId="{9551413C-A02D-44FB-8814-CC47959D6EE1}" dt="2021-02-24T15:26:19.150" v="61286" actId="9405"/>
          <ac:inkMkLst>
            <pc:docMk/>
            <pc:sldMk cId="1978089721" sldId="321"/>
            <ac:inkMk id="8" creationId="{A2DAAA1A-7130-4799-B9F4-248BDF2BD6D0}"/>
          </ac:inkMkLst>
        </pc:inkChg>
        <pc:inkChg chg="add mod">
          <ac:chgData name="Tine Sørensen" userId="9b1e08e88195d2a0" providerId="LiveId" clId="{9551413C-A02D-44FB-8814-CC47959D6EE1}" dt="2021-02-24T15:24:25.390" v="61279" actId="1076"/>
          <ac:inkMkLst>
            <pc:docMk/>
            <pc:sldMk cId="1978089721" sldId="321"/>
            <ac:inkMk id="9" creationId="{480456EB-7067-4B1F-95C1-9019991FE89F}"/>
          </ac:inkMkLst>
        </pc:inkChg>
        <pc:inkChg chg="add mod">
          <ac:chgData name="Tine Sørensen" userId="9b1e08e88195d2a0" providerId="LiveId" clId="{9551413C-A02D-44FB-8814-CC47959D6EE1}" dt="2021-02-24T15:24:25.390" v="61279" actId="1076"/>
          <ac:inkMkLst>
            <pc:docMk/>
            <pc:sldMk cId="1978089721" sldId="321"/>
            <ac:inkMk id="11" creationId="{8634297D-562F-4AB3-B65C-33847936F946}"/>
          </ac:inkMkLst>
        </pc:inkChg>
        <pc:inkChg chg="add mod">
          <ac:chgData name="Tine Sørensen" userId="9b1e08e88195d2a0" providerId="LiveId" clId="{9551413C-A02D-44FB-8814-CC47959D6EE1}" dt="2021-02-24T15:24:25.390" v="61279" actId="1076"/>
          <ac:inkMkLst>
            <pc:docMk/>
            <pc:sldMk cId="1978089721" sldId="321"/>
            <ac:inkMk id="12" creationId="{A8A8BE4F-F56E-4AF4-A3C9-76EC367250A4}"/>
          </ac:inkMkLst>
        </pc:inkChg>
        <pc:inkChg chg="add">
          <ac:chgData name="Tine Sørensen" userId="9b1e08e88195d2a0" providerId="LiveId" clId="{9551413C-A02D-44FB-8814-CC47959D6EE1}" dt="2021-02-24T15:26:25.471" v="61287" actId="9405"/>
          <ac:inkMkLst>
            <pc:docMk/>
            <pc:sldMk cId="1978089721" sldId="321"/>
            <ac:inkMk id="13" creationId="{5E5C49D5-6529-4998-9766-BCF271ED0ABA}"/>
          </ac:inkMkLst>
        </pc:inkChg>
        <pc:inkChg chg="add del">
          <ac:chgData name="Tine Sørensen" userId="9b1e08e88195d2a0" providerId="LiveId" clId="{9551413C-A02D-44FB-8814-CC47959D6EE1}" dt="2021-02-24T15:20:04.544" v="61267" actId="9405"/>
          <ac:inkMkLst>
            <pc:docMk/>
            <pc:sldMk cId="1978089721" sldId="321"/>
            <ac:inkMk id="13" creationId="{AE73D39C-720C-4489-A377-9D8CA921FD56}"/>
          </ac:inkMkLst>
        </pc:inkChg>
        <pc:inkChg chg="add del">
          <ac:chgData name="Tine Sørensen" userId="9b1e08e88195d2a0" providerId="LiveId" clId="{9551413C-A02D-44FB-8814-CC47959D6EE1}" dt="2021-02-24T15:20:11.110" v="61269" actId="9405"/>
          <ac:inkMkLst>
            <pc:docMk/>
            <pc:sldMk cId="1978089721" sldId="321"/>
            <ac:inkMk id="14" creationId="{11FE1450-319D-44C2-869A-9CC2291E604C}"/>
          </ac:inkMkLst>
        </pc:inkChg>
        <pc:inkChg chg="add">
          <ac:chgData name="Tine Sørensen" userId="9b1e08e88195d2a0" providerId="LiveId" clId="{9551413C-A02D-44FB-8814-CC47959D6EE1}" dt="2021-02-24T15:26:28.133" v="61288" actId="9405"/>
          <ac:inkMkLst>
            <pc:docMk/>
            <pc:sldMk cId="1978089721" sldId="321"/>
            <ac:inkMk id="14" creationId="{E89B74F9-403E-470C-A18B-917E6257B33A}"/>
          </ac:inkMkLst>
        </pc:inkChg>
        <pc:inkChg chg="add mod">
          <ac:chgData name="Tine Sørensen" userId="9b1e08e88195d2a0" providerId="LiveId" clId="{9551413C-A02D-44FB-8814-CC47959D6EE1}" dt="2021-02-24T15:24:25.390" v="61279" actId="1076"/>
          <ac:inkMkLst>
            <pc:docMk/>
            <pc:sldMk cId="1978089721" sldId="321"/>
            <ac:inkMk id="15" creationId="{F97C3DCA-C583-48FB-8633-82F969B0E234}"/>
          </ac:inkMkLst>
        </pc:inkChg>
        <pc:inkChg chg="add mod">
          <ac:chgData name="Tine Sørensen" userId="9b1e08e88195d2a0" providerId="LiveId" clId="{9551413C-A02D-44FB-8814-CC47959D6EE1}" dt="2021-02-24T15:24:25.390" v="61279" actId="1076"/>
          <ac:inkMkLst>
            <pc:docMk/>
            <pc:sldMk cId="1978089721" sldId="321"/>
            <ac:inkMk id="16" creationId="{37DB4ECA-CF6D-4CF0-8FE4-7A0BADAB173A}"/>
          </ac:inkMkLst>
        </pc:inkChg>
        <pc:inkChg chg="add mod">
          <ac:chgData name="Tine Sørensen" userId="9b1e08e88195d2a0" providerId="LiveId" clId="{9551413C-A02D-44FB-8814-CC47959D6EE1}" dt="2021-02-24T15:24:25.390" v="61279" actId="1076"/>
          <ac:inkMkLst>
            <pc:docMk/>
            <pc:sldMk cId="1978089721" sldId="321"/>
            <ac:inkMk id="17" creationId="{75437839-6847-484A-9DD3-41B3D3DBFCAE}"/>
          </ac:inkMkLst>
        </pc:inkChg>
        <pc:inkChg chg="add del">
          <ac:chgData name="Tine Sørensen" userId="9b1e08e88195d2a0" providerId="LiveId" clId="{9551413C-A02D-44FB-8814-CC47959D6EE1}" dt="2021-02-24T15:26:32.509" v="61290" actId="9405"/>
          <ac:inkMkLst>
            <pc:docMk/>
            <pc:sldMk cId="1978089721" sldId="321"/>
            <ac:inkMk id="18" creationId="{96672381-BF14-443E-B4AF-69D8CB5BBF7B}"/>
          </ac:inkMkLst>
        </pc:inkChg>
        <pc:inkChg chg="add">
          <ac:chgData name="Tine Sørensen" userId="9b1e08e88195d2a0" providerId="LiveId" clId="{9551413C-A02D-44FB-8814-CC47959D6EE1}" dt="2021-02-24T15:26:35.862" v="61291" actId="9405"/>
          <ac:inkMkLst>
            <pc:docMk/>
            <pc:sldMk cId="1978089721" sldId="321"/>
            <ac:inkMk id="19" creationId="{F75DCF09-FAA4-45F6-8FEB-69B36ED5ABF5}"/>
          </ac:inkMkLst>
        </pc:inkChg>
        <pc:inkChg chg="add del">
          <ac:chgData name="Tine Sørensen" userId="9b1e08e88195d2a0" providerId="LiveId" clId="{9551413C-A02D-44FB-8814-CC47959D6EE1}" dt="2021-02-24T15:26:39.941" v="61293" actId="9405"/>
          <ac:inkMkLst>
            <pc:docMk/>
            <pc:sldMk cId="1978089721" sldId="321"/>
            <ac:inkMk id="20" creationId="{4A648D55-8062-458B-9FD0-24E0ED737F3B}"/>
          </ac:inkMkLst>
        </pc:inkChg>
        <pc:inkChg chg="add">
          <ac:chgData name="Tine Sørensen" userId="9b1e08e88195d2a0" providerId="LiveId" clId="{9551413C-A02D-44FB-8814-CC47959D6EE1}" dt="2021-02-24T15:26:47.142" v="61294" actId="9405"/>
          <ac:inkMkLst>
            <pc:docMk/>
            <pc:sldMk cId="1978089721" sldId="321"/>
            <ac:inkMk id="21" creationId="{2A2833A9-718A-4167-A2C1-CB0378F5E8D6}"/>
          </ac:inkMkLst>
        </pc:inkChg>
        <pc:inkChg chg="add">
          <ac:chgData name="Tine Sørensen" userId="9b1e08e88195d2a0" providerId="LiveId" clId="{9551413C-A02D-44FB-8814-CC47959D6EE1}" dt="2021-02-24T15:26:53.422" v="61295" actId="9405"/>
          <ac:inkMkLst>
            <pc:docMk/>
            <pc:sldMk cId="1978089721" sldId="321"/>
            <ac:inkMk id="22" creationId="{2E4C3104-C496-4488-8677-85F63DE8B8BD}"/>
          </ac:inkMkLst>
        </pc:inkChg>
        <pc:inkChg chg="add">
          <ac:chgData name="Tine Sørensen" userId="9b1e08e88195d2a0" providerId="LiveId" clId="{9551413C-A02D-44FB-8814-CC47959D6EE1}" dt="2021-02-24T15:26:55.653" v="61296" actId="9405"/>
          <ac:inkMkLst>
            <pc:docMk/>
            <pc:sldMk cId="1978089721" sldId="321"/>
            <ac:inkMk id="24" creationId="{8C94924D-9CDA-4141-9F58-C6153A629646}"/>
          </ac:inkMkLst>
        </pc:inkChg>
      </pc:sldChg>
      <pc:sldChg chg="addSp delSp modSp add del mod ord addAnim delAnim modAnim">
        <pc:chgData name="Tine Sørensen" userId="9b1e08e88195d2a0" providerId="LiveId" clId="{9551413C-A02D-44FB-8814-CC47959D6EE1}" dt="2021-02-24T13:29:46.851" v="59307" actId="47"/>
        <pc:sldMkLst>
          <pc:docMk/>
          <pc:sldMk cId="1978885807" sldId="322"/>
        </pc:sldMkLst>
        <pc:spChg chg="del">
          <ac:chgData name="Tine Sørensen" userId="9b1e08e88195d2a0" providerId="LiveId" clId="{9551413C-A02D-44FB-8814-CC47959D6EE1}" dt="2021-02-24T09:47:25.930" v="58720" actId="478"/>
          <ac:spMkLst>
            <pc:docMk/>
            <pc:sldMk cId="1978885807" sldId="322"/>
            <ac:spMk id="7" creationId="{040E83DA-DA89-4F82-9A99-CEF2E56983B4}"/>
          </ac:spMkLst>
        </pc:spChg>
        <pc:spChg chg="del">
          <ac:chgData name="Tine Sørensen" userId="9b1e08e88195d2a0" providerId="LiveId" clId="{9551413C-A02D-44FB-8814-CC47959D6EE1}" dt="2021-02-24T09:47:23.923" v="58719" actId="478"/>
          <ac:spMkLst>
            <pc:docMk/>
            <pc:sldMk cId="1978885807" sldId="322"/>
            <ac:spMk id="12" creationId="{98375CCE-E102-49E8-BE6A-5C1E829A2CF2}"/>
          </ac:spMkLst>
        </pc:spChg>
        <pc:spChg chg="mod">
          <ac:chgData name="Tine Sørensen" userId="9b1e08e88195d2a0" providerId="LiveId" clId="{9551413C-A02D-44FB-8814-CC47959D6EE1}" dt="2021-02-24T09:50:02.605" v="58777" actId="1076"/>
          <ac:spMkLst>
            <pc:docMk/>
            <pc:sldMk cId="1978885807" sldId="322"/>
            <ac:spMk id="13" creationId="{FF5944BB-32DE-4908-B550-6A6EDF5DCBA5}"/>
          </ac:spMkLst>
        </pc:spChg>
        <pc:spChg chg="mod">
          <ac:chgData name="Tine Sørensen" userId="9b1e08e88195d2a0" providerId="LiveId" clId="{9551413C-A02D-44FB-8814-CC47959D6EE1}" dt="2021-02-24T09:47:29.258" v="58721" actId="1076"/>
          <ac:spMkLst>
            <pc:docMk/>
            <pc:sldMk cId="1978885807" sldId="322"/>
            <ac:spMk id="16" creationId="{46FA4ACF-3365-44B8-99D6-A0FBED01A07B}"/>
          </ac:spMkLst>
        </pc:spChg>
        <pc:spChg chg="del">
          <ac:chgData name="Tine Sørensen" userId="9b1e08e88195d2a0" providerId="LiveId" clId="{9551413C-A02D-44FB-8814-CC47959D6EE1}" dt="2021-02-24T09:47:19.360" v="58717" actId="478"/>
          <ac:spMkLst>
            <pc:docMk/>
            <pc:sldMk cId="1978885807" sldId="322"/>
            <ac:spMk id="19" creationId="{004112D2-1CA6-48FD-924F-9BD605D94A2D}"/>
          </ac:spMkLst>
        </pc:spChg>
        <pc:spChg chg="del">
          <ac:chgData name="Tine Sørensen" userId="9b1e08e88195d2a0" providerId="LiveId" clId="{9551413C-A02D-44FB-8814-CC47959D6EE1}" dt="2021-02-24T09:47:17.920" v="58716" actId="478"/>
          <ac:spMkLst>
            <pc:docMk/>
            <pc:sldMk cId="1978885807" sldId="322"/>
            <ac:spMk id="24" creationId="{4362A2CB-93A8-4511-8C50-1A4C5A231A0A}"/>
          </ac:spMkLst>
        </pc:spChg>
        <pc:picChg chg="del">
          <ac:chgData name="Tine Sørensen" userId="9b1e08e88195d2a0" providerId="LiveId" clId="{9551413C-A02D-44FB-8814-CC47959D6EE1}" dt="2021-02-24T09:47:37.783" v="58727" actId="478"/>
          <ac:picMkLst>
            <pc:docMk/>
            <pc:sldMk cId="1978885807" sldId="322"/>
            <ac:picMk id="9" creationId="{13E484F2-AC24-4BE2-852F-800C31468D74}"/>
          </ac:picMkLst>
        </pc:picChg>
        <pc:picChg chg="del">
          <ac:chgData name="Tine Sørensen" userId="9b1e08e88195d2a0" providerId="LiveId" clId="{9551413C-A02D-44FB-8814-CC47959D6EE1}" dt="2021-02-24T09:47:36.782" v="58726" actId="478"/>
          <ac:picMkLst>
            <pc:docMk/>
            <pc:sldMk cId="1978885807" sldId="322"/>
            <ac:picMk id="11" creationId="{BE3A6F78-B220-403F-8501-A018BCCE0B0A}"/>
          </ac:picMkLst>
        </pc:picChg>
        <pc:picChg chg="add del mod">
          <ac:chgData name="Tine Sørensen" userId="9b1e08e88195d2a0" providerId="LiveId" clId="{9551413C-A02D-44FB-8814-CC47959D6EE1}" dt="2021-02-24T09:48:16.702" v="58734" actId="1076"/>
          <ac:picMkLst>
            <pc:docMk/>
            <pc:sldMk cId="1978885807" sldId="322"/>
            <ac:picMk id="15" creationId="{7678BC14-35BB-4FAC-9523-B9EA05FF7D26}"/>
          </ac:picMkLst>
        </pc:picChg>
        <pc:picChg chg="del">
          <ac:chgData name="Tine Sørensen" userId="9b1e08e88195d2a0" providerId="LiveId" clId="{9551413C-A02D-44FB-8814-CC47959D6EE1}" dt="2021-02-24T09:47:00.696" v="58713" actId="478"/>
          <ac:picMkLst>
            <pc:docMk/>
            <pc:sldMk cId="1978885807" sldId="322"/>
            <ac:picMk id="23" creationId="{875A2A5D-E589-46C6-A202-72F3A615E37F}"/>
          </ac:picMkLst>
        </pc:picChg>
        <pc:picChg chg="del">
          <ac:chgData name="Tine Sørensen" userId="9b1e08e88195d2a0" providerId="LiveId" clId="{9551413C-A02D-44FB-8814-CC47959D6EE1}" dt="2021-02-24T09:46:59.685" v="58712" actId="478"/>
          <ac:picMkLst>
            <pc:docMk/>
            <pc:sldMk cId="1978885807" sldId="322"/>
            <ac:picMk id="26" creationId="{C8242523-2BB1-4849-9080-AFB11E178222}"/>
          </ac:picMkLst>
        </pc:picChg>
        <pc:inkChg chg="add mod">
          <ac:chgData name="Tine Sørensen" userId="9b1e08e88195d2a0" providerId="LiveId" clId="{9551413C-A02D-44FB-8814-CC47959D6EE1}" dt="2021-02-24T13:19:20.610" v="59069" actId="1076"/>
          <ac:inkMkLst>
            <pc:docMk/>
            <pc:sldMk cId="1978885807" sldId="322"/>
            <ac:inkMk id="6" creationId="{8B5F6FB2-099A-4500-B07D-A9FB46BEB744}"/>
          </ac:inkMkLst>
        </pc:inkChg>
      </pc:sldChg>
      <pc:sldChg chg="addSp delSp modSp add mod modAnim modNotesTx">
        <pc:chgData name="Tine Sørensen" userId="9b1e08e88195d2a0" providerId="LiveId" clId="{9551413C-A02D-44FB-8814-CC47959D6EE1}" dt="2021-02-24T16:16:23.782" v="63138" actId="20577"/>
        <pc:sldMkLst>
          <pc:docMk/>
          <pc:sldMk cId="1760535069" sldId="323"/>
        </pc:sldMkLst>
        <pc:spChg chg="add mod">
          <ac:chgData name="Tine Sørensen" userId="9b1e08e88195d2a0" providerId="LiveId" clId="{9551413C-A02D-44FB-8814-CC47959D6EE1}" dt="2021-02-24T13:32:11.737" v="59363" actId="1076"/>
          <ac:spMkLst>
            <pc:docMk/>
            <pc:sldMk cId="1760535069" sldId="323"/>
            <ac:spMk id="7" creationId="{0341300D-7FB1-4B53-A9C0-1277708CA208}"/>
          </ac:spMkLst>
        </pc:spChg>
        <pc:spChg chg="del">
          <ac:chgData name="Tine Sørensen" userId="9b1e08e88195d2a0" providerId="LiveId" clId="{9551413C-A02D-44FB-8814-CC47959D6EE1}" dt="2021-02-24T09:48:28.984" v="58742" actId="478"/>
          <ac:spMkLst>
            <pc:docMk/>
            <pc:sldMk cId="1760535069" sldId="323"/>
            <ac:spMk id="7" creationId="{040E83DA-DA89-4F82-9A99-CEF2E56983B4}"/>
          </ac:spMkLst>
        </pc:spChg>
        <pc:spChg chg="del mod">
          <ac:chgData name="Tine Sørensen" userId="9b1e08e88195d2a0" providerId="LiveId" clId="{9551413C-A02D-44FB-8814-CC47959D6EE1}" dt="2021-02-24T15:25:09.235" v="61282" actId="478"/>
          <ac:spMkLst>
            <pc:docMk/>
            <pc:sldMk cId="1760535069" sldId="323"/>
            <ac:spMk id="12" creationId="{98375CCE-E102-49E8-BE6A-5C1E829A2CF2}"/>
          </ac:spMkLst>
        </pc:spChg>
        <pc:spChg chg="mod">
          <ac:chgData name="Tine Sørensen" userId="9b1e08e88195d2a0" providerId="LiveId" clId="{9551413C-A02D-44FB-8814-CC47959D6EE1}" dt="2021-02-24T16:16:23.782" v="63138" actId="20577"/>
          <ac:spMkLst>
            <pc:docMk/>
            <pc:sldMk cId="1760535069" sldId="323"/>
            <ac:spMk id="13" creationId="{FF5944BB-32DE-4908-B550-6A6EDF5DCBA5}"/>
          </ac:spMkLst>
        </pc:spChg>
        <pc:spChg chg="del">
          <ac:chgData name="Tine Sørensen" userId="9b1e08e88195d2a0" providerId="LiveId" clId="{9551413C-A02D-44FB-8814-CC47959D6EE1}" dt="2021-02-24T09:48:25.661" v="58740" actId="478"/>
          <ac:spMkLst>
            <pc:docMk/>
            <pc:sldMk cId="1760535069" sldId="323"/>
            <ac:spMk id="16" creationId="{46FA4ACF-3365-44B8-99D6-A0FBED01A07B}"/>
          </ac:spMkLst>
        </pc:spChg>
        <pc:spChg chg="del">
          <ac:chgData name="Tine Sørensen" userId="9b1e08e88195d2a0" providerId="LiveId" clId="{9551413C-A02D-44FB-8814-CC47959D6EE1}" dt="2021-02-24T09:48:24.566" v="58739" actId="478"/>
          <ac:spMkLst>
            <pc:docMk/>
            <pc:sldMk cId="1760535069" sldId="323"/>
            <ac:spMk id="19" creationId="{004112D2-1CA6-48FD-924F-9BD605D94A2D}"/>
          </ac:spMkLst>
        </pc:spChg>
        <pc:spChg chg="del">
          <ac:chgData name="Tine Sørensen" userId="9b1e08e88195d2a0" providerId="LiveId" clId="{9551413C-A02D-44FB-8814-CC47959D6EE1}" dt="2021-02-24T09:48:23.582" v="58738" actId="478"/>
          <ac:spMkLst>
            <pc:docMk/>
            <pc:sldMk cId="1760535069" sldId="323"/>
            <ac:spMk id="24" creationId="{4362A2CB-93A8-4511-8C50-1A4C5A231A0A}"/>
          </ac:spMkLst>
        </pc:spChg>
        <pc:picChg chg="del">
          <ac:chgData name="Tine Sørensen" userId="9b1e08e88195d2a0" providerId="LiveId" clId="{9551413C-A02D-44FB-8814-CC47959D6EE1}" dt="2021-02-24T09:48:36.853" v="58745" actId="478"/>
          <ac:picMkLst>
            <pc:docMk/>
            <pc:sldMk cId="1760535069" sldId="323"/>
            <ac:picMk id="9" creationId="{13E484F2-AC24-4BE2-852F-800C31468D74}"/>
          </ac:picMkLst>
        </pc:picChg>
        <pc:picChg chg="mod">
          <ac:chgData name="Tine Sørensen" userId="9b1e08e88195d2a0" providerId="LiveId" clId="{9551413C-A02D-44FB-8814-CC47959D6EE1}" dt="2021-02-24T15:25:11.432" v="61283" actId="1076"/>
          <ac:picMkLst>
            <pc:docMk/>
            <pc:sldMk cId="1760535069" sldId="323"/>
            <ac:picMk id="11" creationId="{BE3A6F78-B220-403F-8501-A018BCCE0B0A}"/>
          </ac:picMkLst>
        </pc:picChg>
        <pc:picChg chg="del">
          <ac:chgData name="Tine Sørensen" userId="9b1e08e88195d2a0" providerId="LiveId" clId="{9551413C-A02D-44FB-8814-CC47959D6EE1}" dt="2021-02-24T09:48:21.370" v="58737" actId="478"/>
          <ac:picMkLst>
            <pc:docMk/>
            <pc:sldMk cId="1760535069" sldId="323"/>
            <ac:picMk id="15" creationId="{7678BC14-35BB-4FAC-9523-B9EA05FF7D26}"/>
          </ac:picMkLst>
        </pc:picChg>
        <pc:picChg chg="del">
          <ac:chgData name="Tine Sørensen" userId="9b1e08e88195d2a0" providerId="LiveId" clId="{9551413C-A02D-44FB-8814-CC47959D6EE1}" dt="2021-02-24T09:48:20.151" v="58736" actId="478"/>
          <ac:picMkLst>
            <pc:docMk/>
            <pc:sldMk cId="1760535069" sldId="323"/>
            <ac:picMk id="23" creationId="{875A2A5D-E589-46C6-A202-72F3A615E37F}"/>
          </ac:picMkLst>
        </pc:picChg>
        <pc:picChg chg="del">
          <ac:chgData name="Tine Sørensen" userId="9b1e08e88195d2a0" providerId="LiveId" clId="{9551413C-A02D-44FB-8814-CC47959D6EE1}" dt="2021-02-24T09:48:19.041" v="58735" actId="478"/>
          <ac:picMkLst>
            <pc:docMk/>
            <pc:sldMk cId="1760535069" sldId="323"/>
            <ac:picMk id="26" creationId="{C8242523-2BB1-4849-9080-AFB11E178222}"/>
          </ac:picMkLst>
        </pc:picChg>
        <pc:inkChg chg="add">
          <ac:chgData name="Tine Sørensen" userId="9b1e08e88195d2a0" providerId="LiveId" clId="{9551413C-A02D-44FB-8814-CC47959D6EE1}" dt="2021-02-24T15:46:23.817" v="62968" actId="9405"/>
          <ac:inkMkLst>
            <pc:docMk/>
            <pc:sldMk cId="1760535069" sldId="323"/>
            <ac:inkMk id="3" creationId="{B56FA04D-07C5-43CC-8671-2167864B55D8}"/>
          </ac:inkMkLst>
        </pc:inkChg>
        <pc:inkChg chg="add">
          <ac:chgData name="Tine Sørensen" userId="9b1e08e88195d2a0" providerId="LiveId" clId="{9551413C-A02D-44FB-8814-CC47959D6EE1}" dt="2021-02-24T15:46:40.943" v="62969" actId="9405"/>
          <ac:inkMkLst>
            <pc:docMk/>
            <pc:sldMk cId="1760535069" sldId="323"/>
            <ac:inkMk id="4" creationId="{ED14271D-DC57-4582-8C5A-5CDD589ABCCB}"/>
          </ac:inkMkLst>
        </pc:inkChg>
        <pc:inkChg chg="add mod">
          <ac:chgData name="Tine Sørensen" userId="9b1e08e88195d2a0" providerId="LiveId" clId="{9551413C-A02D-44FB-8814-CC47959D6EE1}" dt="2021-02-24T13:19:06.524" v="59066" actId="1076"/>
          <ac:inkMkLst>
            <pc:docMk/>
            <pc:sldMk cId="1760535069" sldId="323"/>
            <ac:inkMk id="6" creationId="{81E99188-3AF6-48E0-A132-D18EAA506D32}"/>
          </ac:inkMkLst>
        </pc:inkChg>
      </pc:sldChg>
      <pc:sldChg chg="addSp delSp modSp add mod ord delAnim modShow">
        <pc:chgData name="Tine Sørensen" userId="9b1e08e88195d2a0" providerId="LiveId" clId="{9551413C-A02D-44FB-8814-CC47959D6EE1}" dt="2021-02-25T10:36:24.611" v="66807" actId="1076"/>
        <pc:sldMkLst>
          <pc:docMk/>
          <pc:sldMk cId="3345285723" sldId="324"/>
        </pc:sldMkLst>
        <pc:spChg chg="mod">
          <ac:chgData name="Tine Sørensen" userId="9b1e08e88195d2a0" providerId="LiveId" clId="{9551413C-A02D-44FB-8814-CC47959D6EE1}" dt="2021-02-24T17:36:20.055" v="65037" actId="1076"/>
          <ac:spMkLst>
            <pc:docMk/>
            <pc:sldMk cId="3345285723" sldId="324"/>
            <ac:spMk id="2" creationId="{C967D146-566A-4C03-94AE-493BCFA9FA12}"/>
          </ac:spMkLst>
        </pc:spChg>
        <pc:spChg chg="mod">
          <ac:chgData name="Tine Sørensen" userId="9b1e08e88195d2a0" providerId="LiveId" clId="{9551413C-A02D-44FB-8814-CC47959D6EE1}" dt="2021-02-25T10:36:20.364" v="66806" actId="20577"/>
          <ac:spMkLst>
            <pc:docMk/>
            <pc:sldMk cId="3345285723" sldId="324"/>
            <ac:spMk id="3" creationId="{DB73DB93-3B1B-4373-A8E6-F3C34A2DBE3F}"/>
          </ac:spMkLst>
        </pc:spChg>
        <pc:spChg chg="mod">
          <ac:chgData name="Tine Sørensen" userId="9b1e08e88195d2a0" providerId="LiveId" clId="{9551413C-A02D-44FB-8814-CC47959D6EE1}" dt="2021-02-25T10:36:24.611" v="66807" actId="1076"/>
          <ac:spMkLst>
            <pc:docMk/>
            <pc:sldMk cId="3345285723" sldId="324"/>
            <ac:spMk id="4" creationId="{AA5BA058-E33E-44E2-9733-2F7A036143FC}"/>
          </ac:spMkLst>
        </pc:spChg>
        <pc:picChg chg="add del mod">
          <ac:chgData name="Tine Sørensen" userId="9b1e08e88195d2a0" providerId="LiveId" clId="{9551413C-A02D-44FB-8814-CC47959D6EE1}" dt="2021-02-25T10:32:59.884" v="66800" actId="478"/>
          <ac:picMkLst>
            <pc:docMk/>
            <pc:sldMk cId="3345285723" sldId="324"/>
            <ac:picMk id="6" creationId="{EC6BC720-2992-40C4-843E-34678BA6E103}"/>
          </ac:picMkLst>
        </pc:picChg>
        <pc:picChg chg="del mod">
          <ac:chgData name="Tine Sørensen" userId="9b1e08e88195d2a0" providerId="LiveId" clId="{9551413C-A02D-44FB-8814-CC47959D6EE1}" dt="2021-02-24T18:40:46.999" v="65038" actId="478"/>
          <ac:picMkLst>
            <pc:docMk/>
            <pc:sldMk cId="3345285723" sldId="324"/>
            <ac:picMk id="8" creationId="{39E18CCD-48C9-4461-B31C-318E940B32D7}"/>
          </ac:picMkLst>
        </pc:picChg>
        <pc:picChg chg="add mod">
          <ac:chgData name="Tine Sørensen" userId="9b1e08e88195d2a0" providerId="LiveId" clId="{9551413C-A02D-44FB-8814-CC47959D6EE1}" dt="2021-02-25T10:36:14.464" v="66804" actId="1076"/>
          <ac:picMkLst>
            <pc:docMk/>
            <pc:sldMk cId="3345285723" sldId="324"/>
            <ac:picMk id="8" creationId="{E2E93796-89B5-4409-A8CD-5AF1F4AB007A}"/>
          </ac:picMkLst>
        </pc:picChg>
        <pc:picChg chg="del mod">
          <ac:chgData name="Tine Sørensen" userId="9b1e08e88195d2a0" providerId="LiveId" clId="{9551413C-A02D-44FB-8814-CC47959D6EE1}" dt="2021-02-24T18:40:48.134" v="65039" actId="478"/>
          <ac:picMkLst>
            <pc:docMk/>
            <pc:sldMk cId="3345285723" sldId="324"/>
            <ac:picMk id="10" creationId="{9D9B992E-5CA5-40AA-95EF-DF4A3257C01B}"/>
          </ac:picMkLst>
        </pc:picChg>
        <pc:picChg chg="del mod">
          <ac:chgData name="Tine Sørensen" userId="9b1e08e88195d2a0" providerId="LiveId" clId="{9551413C-A02D-44FB-8814-CC47959D6EE1}" dt="2021-02-24T17:36:03.692" v="65031" actId="478"/>
          <ac:picMkLst>
            <pc:docMk/>
            <pc:sldMk cId="3345285723" sldId="324"/>
            <ac:picMk id="14" creationId="{369D7287-DDBE-493E-8FA5-84CF43E55E39}"/>
          </ac:picMkLst>
        </pc:picChg>
        <pc:picChg chg="del mod">
          <ac:chgData name="Tine Sørensen" userId="9b1e08e88195d2a0" providerId="LiveId" clId="{9551413C-A02D-44FB-8814-CC47959D6EE1}" dt="2021-02-24T17:36:02.826" v="65030" actId="478"/>
          <ac:picMkLst>
            <pc:docMk/>
            <pc:sldMk cId="3345285723" sldId="324"/>
            <ac:picMk id="16" creationId="{D4D4879C-05FD-4B1E-B2A3-A2724B96571E}"/>
          </ac:picMkLst>
        </pc:picChg>
        <pc:inkChg chg="add del">
          <ac:chgData name="Tine Sørensen" userId="9b1e08e88195d2a0" providerId="LiveId" clId="{9551413C-A02D-44FB-8814-CC47959D6EE1}" dt="2021-02-25T08:49:56.657" v="66791" actId="478"/>
          <ac:inkMkLst>
            <pc:docMk/>
            <pc:sldMk cId="3345285723" sldId="324"/>
            <ac:inkMk id="5" creationId="{E6ADBC7A-D303-4CCE-ABB5-27C3235EB0FA}"/>
          </ac:inkMkLst>
        </pc:inkChg>
        <pc:inkChg chg="add del">
          <ac:chgData name="Tine Sørensen" userId="9b1e08e88195d2a0" providerId="LiveId" clId="{9551413C-A02D-44FB-8814-CC47959D6EE1}" dt="2021-02-24T19:05:00.177" v="65061" actId="478"/>
          <ac:inkMkLst>
            <pc:docMk/>
            <pc:sldMk cId="3345285723" sldId="324"/>
            <ac:inkMk id="7" creationId="{E7B1EF3D-192C-444A-9504-470DE725E7D0}"/>
          </ac:inkMkLst>
        </pc:inkChg>
        <pc:inkChg chg="add">
          <ac:chgData name="Tine Sørensen" userId="9b1e08e88195d2a0" providerId="LiveId" clId="{9551413C-A02D-44FB-8814-CC47959D6EE1}" dt="2021-02-24T19:03:17.148" v="65054" actId="9405"/>
          <ac:inkMkLst>
            <pc:docMk/>
            <pc:sldMk cId="3345285723" sldId="324"/>
            <ac:inkMk id="9" creationId="{F1E008E8-B54F-4683-9219-93B75A6E6E91}"/>
          </ac:inkMkLst>
        </pc:inkChg>
        <pc:inkChg chg="add del">
          <ac:chgData name="Tine Sørensen" userId="9b1e08e88195d2a0" providerId="LiveId" clId="{9551413C-A02D-44FB-8814-CC47959D6EE1}" dt="2021-02-24T19:03:22.019" v="65056" actId="9405"/>
          <ac:inkMkLst>
            <pc:docMk/>
            <pc:sldMk cId="3345285723" sldId="324"/>
            <ac:inkMk id="11" creationId="{7642B717-FE0E-4F35-9E84-1D64BC3E07CA}"/>
          </ac:inkMkLst>
        </pc:inkChg>
        <pc:inkChg chg="add del">
          <ac:chgData name="Tine Sørensen" userId="9b1e08e88195d2a0" providerId="LiveId" clId="{9551413C-A02D-44FB-8814-CC47959D6EE1}" dt="2021-02-24T19:05:09.156" v="65064" actId="21"/>
          <ac:inkMkLst>
            <pc:docMk/>
            <pc:sldMk cId="3345285723" sldId="324"/>
            <ac:inkMk id="12" creationId="{23E62B9B-9757-4456-A277-665CFB0BA6BC}"/>
          </ac:inkMkLst>
        </pc:inkChg>
        <pc:inkChg chg="add del">
          <ac:chgData name="Tine Sørensen" userId="9b1e08e88195d2a0" providerId="LiveId" clId="{9551413C-A02D-44FB-8814-CC47959D6EE1}" dt="2021-02-24T19:04:16.195" v="65059" actId="9405"/>
          <ac:inkMkLst>
            <pc:docMk/>
            <pc:sldMk cId="3345285723" sldId="324"/>
            <ac:inkMk id="13" creationId="{CCCC9040-B0B6-4297-B4D3-A093E26C5B63}"/>
          </ac:inkMkLst>
        </pc:inkChg>
        <pc:inkChg chg="add del">
          <ac:chgData name="Tine Sørensen" userId="9b1e08e88195d2a0" providerId="LiveId" clId="{9551413C-A02D-44FB-8814-CC47959D6EE1}" dt="2021-02-25T08:52:49.292" v="66793" actId="478"/>
          <ac:inkMkLst>
            <pc:docMk/>
            <pc:sldMk cId="3345285723" sldId="324"/>
            <ac:inkMk id="15" creationId="{196F5B31-AC56-43CA-A98D-3866CC71096A}"/>
          </ac:inkMkLst>
        </pc:inkChg>
        <pc:inkChg chg="add del mod">
          <ac:chgData name="Tine Sørensen" userId="9b1e08e88195d2a0" providerId="LiveId" clId="{9551413C-A02D-44FB-8814-CC47959D6EE1}" dt="2021-02-24T19:06:56.891" v="65070"/>
          <ac:inkMkLst>
            <pc:docMk/>
            <pc:sldMk cId="3345285723" sldId="324"/>
            <ac:inkMk id="17" creationId="{2B5F926C-80F1-4FC7-9068-EBFCE4AC5D09}"/>
          </ac:inkMkLst>
        </pc:inkChg>
        <pc:inkChg chg="add del mod">
          <ac:chgData name="Tine Sørensen" userId="9b1e08e88195d2a0" providerId="LiveId" clId="{9551413C-A02D-44FB-8814-CC47959D6EE1}" dt="2021-02-24T19:06:56.338" v="65069"/>
          <ac:inkMkLst>
            <pc:docMk/>
            <pc:sldMk cId="3345285723" sldId="324"/>
            <ac:inkMk id="18" creationId="{648FD895-1D31-434D-A0A5-A62AD439CFC7}"/>
          </ac:inkMkLst>
        </pc:inkChg>
        <pc:inkChg chg="add del">
          <ac:chgData name="Tine Sørensen" userId="9b1e08e88195d2a0" providerId="LiveId" clId="{9551413C-A02D-44FB-8814-CC47959D6EE1}" dt="2021-02-25T08:52:51.126" v="66794" actId="478"/>
          <ac:inkMkLst>
            <pc:docMk/>
            <pc:sldMk cId="3345285723" sldId="324"/>
            <ac:inkMk id="19" creationId="{BA64E80F-D654-4777-9B16-4FE6D8028E61}"/>
          </ac:inkMkLst>
        </pc:inkChg>
      </pc:sldChg>
      <pc:sldChg chg="addSp delSp modSp add mod delAnim">
        <pc:chgData name="Tine Sørensen" userId="9b1e08e88195d2a0" providerId="LiveId" clId="{9551413C-A02D-44FB-8814-CC47959D6EE1}" dt="2021-02-25T10:37:22.327" v="66816" actId="1076"/>
        <pc:sldMkLst>
          <pc:docMk/>
          <pc:sldMk cId="252815245" sldId="325"/>
        </pc:sldMkLst>
        <pc:spChg chg="mod">
          <ac:chgData name="Tine Sørensen" userId="9b1e08e88195d2a0" providerId="LiveId" clId="{9551413C-A02D-44FB-8814-CC47959D6EE1}" dt="2021-02-24T16:58:42.578" v="64311" actId="1076"/>
          <ac:spMkLst>
            <pc:docMk/>
            <pc:sldMk cId="252815245" sldId="325"/>
            <ac:spMk id="2" creationId="{C967D146-566A-4C03-94AE-493BCFA9FA12}"/>
          </ac:spMkLst>
        </pc:spChg>
        <pc:spChg chg="mod">
          <ac:chgData name="Tine Sørensen" userId="9b1e08e88195d2a0" providerId="LiveId" clId="{9551413C-A02D-44FB-8814-CC47959D6EE1}" dt="2021-02-24T17:03:34.724" v="64387" actId="20577"/>
          <ac:spMkLst>
            <pc:docMk/>
            <pc:sldMk cId="252815245" sldId="325"/>
            <ac:spMk id="3" creationId="{DB73DB93-3B1B-4373-A8E6-F3C34A2DBE3F}"/>
          </ac:spMkLst>
        </pc:spChg>
        <pc:spChg chg="mod">
          <ac:chgData name="Tine Sørensen" userId="9b1e08e88195d2a0" providerId="LiveId" clId="{9551413C-A02D-44FB-8814-CC47959D6EE1}" dt="2021-02-24T16:58:45.476" v="64312" actId="1076"/>
          <ac:spMkLst>
            <pc:docMk/>
            <pc:sldMk cId="252815245" sldId="325"/>
            <ac:spMk id="4" creationId="{AA5BA058-E33E-44E2-9733-2F7A036143FC}"/>
          </ac:spMkLst>
        </pc:spChg>
        <pc:grpChg chg="del mod">
          <ac:chgData name="Tine Sørensen" userId="9b1e08e88195d2a0" providerId="LiveId" clId="{9551413C-A02D-44FB-8814-CC47959D6EE1}" dt="2021-02-25T08:37:49.672" v="66579" actId="478"/>
          <ac:grpSpMkLst>
            <pc:docMk/>
            <pc:sldMk cId="252815245" sldId="325"/>
            <ac:grpSpMk id="12" creationId="{C2E7E84A-437A-41A3-BF4C-E543EF1DBF18}"/>
          </ac:grpSpMkLst>
        </pc:grpChg>
        <pc:picChg chg="add del mod">
          <ac:chgData name="Tine Sørensen" userId="9b1e08e88195d2a0" providerId="LiveId" clId="{9551413C-A02D-44FB-8814-CC47959D6EE1}" dt="2021-02-25T10:36:30.694" v="66808" actId="478"/>
          <ac:picMkLst>
            <pc:docMk/>
            <pc:sldMk cId="252815245" sldId="325"/>
            <ac:picMk id="6" creationId="{C661F727-8760-4094-ACF9-B5BFEAA7BCC3}"/>
          </ac:picMkLst>
        </pc:picChg>
        <pc:picChg chg="del">
          <ac:chgData name="Tine Sørensen" userId="9b1e08e88195d2a0" providerId="LiveId" clId="{9551413C-A02D-44FB-8814-CC47959D6EE1}" dt="2021-02-24T18:41:57.870" v="65047" actId="478"/>
          <ac:picMkLst>
            <pc:docMk/>
            <pc:sldMk cId="252815245" sldId="325"/>
            <ac:picMk id="8" creationId="{39E18CCD-48C9-4461-B31C-318E940B32D7}"/>
          </ac:picMkLst>
        </pc:picChg>
        <pc:picChg chg="add mod">
          <ac:chgData name="Tine Sørensen" userId="9b1e08e88195d2a0" providerId="LiveId" clId="{9551413C-A02D-44FB-8814-CC47959D6EE1}" dt="2021-02-25T10:37:22.327" v="66816" actId="1076"/>
          <ac:picMkLst>
            <pc:docMk/>
            <pc:sldMk cId="252815245" sldId="325"/>
            <ac:picMk id="10" creationId="{29A0B493-EF26-4A69-89FE-265F8E4F4824}"/>
          </ac:picMkLst>
        </pc:picChg>
        <pc:picChg chg="del">
          <ac:chgData name="Tine Sørensen" userId="9b1e08e88195d2a0" providerId="LiveId" clId="{9551413C-A02D-44FB-8814-CC47959D6EE1}" dt="2021-02-24T18:41:57.010" v="65046" actId="478"/>
          <ac:picMkLst>
            <pc:docMk/>
            <pc:sldMk cId="252815245" sldId="325"/>
            <ac:picMk id="10" creationId="{9D9B992E-5CA5-40AA-95EF-DF4A3257C01B}"/>
          </ac:picMkLst>
        </pc:picChg>
        <pc:picChg chg="del">
          <ac:chgData name="Tine Sørensen" userId="9b1e08e88195d2a0" providerId="LiveId" clId="{9551413C-A02D-44FB-8814-CC47959D6EE1}" dt="2021-02-24T18:41:55.797" v="65045" actId="478"/>
          <ac:picMkLst>
            <pc:docMk/>
            <pc:sldMk cId="252815245" sldId="325"/>
            <ac:picMk id="14" creationId="{369D7287-DDBE-493E-8FA5-84CF43E55E39}"/>
          </ac:picMkLst>
        </pc:picChg>
        <pc:picChg chg="del">
          <ac:chgData name="Tine Sørensen" userId="9b1e08e88195d2a0" providerId="LiveId" clId="{9551413C-A02D-44FB-8814-CC47959D6EE1}" dt="2021-02-24T18:41:54.302" v="65044" actId="478"/>
          <ac:picMkLst>
            <pc:docMk/>
            <pc:sldMk cId="252815245" sldId="325"/>
            <ac:picMk id="16" creationId="{D4D4879C-05FD-4B1E-B2A3-A2724B96571E}"/>
          </ac:picMkLst>
        </pc:picChg>
        <pc:inkChg chg="add">
          <ac:chgData name="Tine Sørensen" userId="9b1e08e88195d2a0" providerId="LiveId" clId="{9551413C-A02D-44FB-8814-CC47959D6EE1}" dt="2021-02-25T08:39:11.699" v="66580" actId="9405"/>
          <ac:inkMkLst>
            <pc:docMk/>
            <pc:sldMk cId="252815245" sldId="325"/>
            <ac:inkMk id="5" creationId="{DEAB67BB-ED02-4C61-B858-CAA01E9EF079}"/>
          </ac:inkMkLst>
        </pc:inkChg>
        <pc:inkChg chg="add del">
          <ac:chgData name="Tine Sørensen" userId="9b1e08e88195d2a0" providerId="LiveId" clId="{9551413C-A02D-44FB-8814-CC47959D6EE1}" dt="2021-02-25T08:37:47.589" v="66578" actId="478"/>
          <ac:inkMkLst>
            <pc:docMk/>
            <pc:sldMk cId="252815245" sldId="325"/>
            <ac:inkMk id="7" creationId="{C3672CCB-B8B1-47EF-8212-06EFFC2E4513}"/>
          </ac:inkMkLst>
        </pc:inkChg>
        <pc:inkChg chg="add mod">
          <ac:chgData name="Tine Sørensen" userId="9b1e08e88195d2a0" providerId="LiveId" clId="{9551413C-A02D-44FB-8814-CC47959D6EE1}" dt="2021-02-24T19:09:21.687" v="65077"/>
          <ac:inkMkLst>
            <pc:docMk/>
            <pc:sldMk cId="252815245" sldId="325"/>
            <ac:inkMk id="9" creationId="{E164D83C-AFAD-44BF-BCD6-DBD7766ADFBF}"/>
          </ac:inkMkLst>
        </pc:inkChg>
        <pc:inkChg chg="add mod">
          <ac:chgData name="Tine Sørensen" userId="9b1e08e88195d2a0" providerId="LiveId" clId="{9551413C-A02D-44FB-8814-CC47959D6EE1}" dt="2021-02-24T19:09:21.687" v="65077"/>
          <ac:inkMkLst>
            <pc:docMk/>
            <pc:sldMk cId="252815245" sldId="325"/>
            <ac:inkMk id="11" creationId="{18DEB6B5-B4FD-4311-821D-505B61E70B69}"/>
          </ac:inkMkLst>
        </pc:inkChg>
        <pc:inkChg chg="add del">
          <ac:chgData name="Tine Sørensen" userId="9b1e08e88195d2a0" providerId="LiveId" clId="{9551413C-A02D-44FB-8814-CC47959D6EE1}" dt="2021-02-25T10:36:36.745" v="66810" actId="478"/>
          <ac:inkMkLst>
            <pc:docMk/>
            <pc:sldMk cId="252815245" sldId="325"/>
            <ac:inkMk id="13" creationId="{CBDBEDE2-3F0D-4C19-934C-00C82D53679A}"/>
          </ac:inkMkLst>
        </pc:inkChg>
        <pc:inkChg chg="add del">
          <ac:chgData name="Tine Sørensen" userId="9b1e08e88195d2a0" providerId="LiveId" clId="{9551413C-A02D-44FB-8814-CC47959D6EE1}" dt="2021-02-25T10:36:34.676" v="66809" actId="478"/>
          <ac:inkMkLst>
            <pc:docMk/>
            <pc:sldMk cId="252815245" sldId="325"/>
            <ac:inkMk id="15" creationId="{37A1D56E-D7F3-411B-944F-1D60AEF8909C}"/>
          </ac:inkMkLst>
        </pc:inkChg>
        <pc:inkChg chg="add del">
          <ac:chgData name="Tine Sørensen" userId="9b1e08e88195d2a0" providerId="LiveId" clId="{9551413C-A02D-44FB-8814-CC47959D6EE1}" dt="2021-02-25T10:36:34.676" v="66809" actId="478"/>
          <ac:inkMkLst>
            <pc:docMk/>
            <pc:sldMk cId="252815245" sldId="325"/>
            <ac:inkMk id="17" creationId="{DE2357A7-E8D1-4A3B-8107-507035D84543}"/>
          </ac:inkMkLst>
        </pc:inkChg>
        <pc:inkChg chg="add del">
          <ac:chgData name="Tine Sørensen" userId="9b1e08e88195d2a0" providerId="LiveId" clId="{9551413C-A02D-44FB-8814-CC47959D6EE1}" dt="2021-02-25T10:36:34.676" v="66809" actId="478"/>
          <ac:inkMkLst>
            <pc:docMk/>
            <pc:sldMk cId="252815245" sldId="325"/>
            <ac:inkMk id="18" creationId="{15174B32-0BE4-4D4F-A735-7DF48DE096BC}"/>
          </ac:inkMkLst>
        </pc:inkChg>
      </pc:sldChg>
      <pc:sldChg chg="addSp delSp modSp add mod ord modNotesTx">
        <pc:chgData name="Tine Sørensen" userId="9b1e08e88195d2a0" providerId="LiveId" clId="{9551413C-A02D-44FB-8814-CC47959D6EE1}" dt="2021-02-25T10:39:16.151" v="66821" actId="1076"/>
        <pc:sldMkLst>
          <pc:docMk/>
          <pc:sldMk cId="4244224693" sldId="326"/>
        </pc:sldMkLst>
        <pc:spChg chg="mod">
          <ac:chgData name="Tine Sørensen" userId="9b1e08e88195d2a0" providerId="LiveId" clId="{9551413C-A02D-44FB-8814-CC47959D6EE1}" dt="2021-02-24T19:41:16.143" v="65755" actId="1076"/>
          <ac:spMkLst>
            <pc:docMk/>
            <pc:sldMk cId="4244224693" sldId="326"/>
            <ac:spMk id="2" creationId="{F57EC3F4-A2DB-46A3-B88F-6B61C4C4A507}"/>
          </ac:spMkLst>
        </pc:spChg>
        <pc:spChg chg="del mod">
          <ac:chgData name="Tine Sørensen" userId="9b1e08e88195d2a0" providerId="LiveId" clId="{9551413C-A02D-44FB-8814-CC47959D6EE1}" dt="2021-02-24T19:41:18.390" v="65756" actId="478"/>
          <ac:spMkLst>
            <pc:docMk/>
            <pc:sldMk cId="4244224693" sldId="326"/>
            <ac:spMk id="4" creationId="{54107DC6-9E99-46E0-9ED2-FCBD227111F6}"/>
          </ac:spMkLst>
        </pc:spChg>
        <pc:spChg chg="mod">
          <ac:chgData name="Tine Sørensen" userId="9b1e08e88195d2a0" providerId="LiveId" clId="{9551413C-A02D-44FB-8814-CC47959D6EE1}" dt="2021-02-24T19:41:21.696" v="65758" actId="20577"/>
          <ac:spMkLst>
            <pc:docMk/>
            <pc:sldMk cId="4244224693" sldId="326"/>
            <ac:spMk id="5" creationId="{3004BAE6-FF75-4CCA-B0DA-5A3E0F479009}"/>
          </ac:spMkLst>
        </pc:spChg>
        <pc:spChg chg="add mod">
          <ac:chgData name="Tine Sørensen" userId="9b1e08e88195d2a0" providerId="LiveId" clId="{9551413C-A02D-44FB-8814-CC47959D6EE1}" dt="2021-02-24T19:41:13.464" v="65754" actId="1076"/>
          <ac:spMkLst>
            <pc:docMk/>
            <pc:sldMk cId="4244224693" sldId="326"/>
            <ac:spMk id="6" creationId="{455F6713-BE39-45E1-8597-06B32F1D17B9}"/>
          </ac:spMkLst>
        </pc:spChg>
        <pc:picChg chg="add del mod">
          <ac:chgData name="Tine Sørensen" userId="9b1e08e88195d2a0" providerId="LiveId" clId="{9551413C-A02D-44FB-8814-CC47959D6EE1}" dt="2021-02-25T10:39:05.248" v="66817" actId="478"/>
          <ac:picMkLst>
            <pc:docMk/>
            <pc:sldMk cId="4244224693" sldId="326"/>
            <ac:picMk id="7" creationId="{EE7B0DB0-67DD-4C09-AB5F-48DF4A73BB28}"/>
          </ac:picMkLst>
        </pc:picChg>
        <pc:picChg chg="add mod">
          <ac:chgData name="Tine Sørensen" userId="9b1e08e88195d2a0" providerId="LiveId" clId="{9551413C-A02D-44FB-8814-CC47959D6EE1}" dt="2021-02-25T10:39:16.151" v="66821" actId="1076"/>
          <ac:picMkLst>
            <pc:docMk/>
            <pc:sldMk cId="4244224693" sldId="326"/>
            <ac:picMk id="8" creationId="{0D6E1048-0A15-48A4-9CC3-798DA818A53B}"/>
          </ac:picMkLst>
        </pc:picChg>
        <pc:inkChg chg="add del">
          <ac:chgData name="Tine Sørensen" userId="9b1e08e88195d2a0" providerId="LiveId" clId="{9551413C-A02D-44FB-8814-CC47959D6EE1}" dt="2021-02-25T08:42:46.415" v="66676" actId="478"/>
          <ac:inkMkLst>
            <pc:docMk/>
            <pc:sldMk cId="4244224693" sldId="326"/>
            <ac:inkMk id="3" creationId="{91553FF4-4325-4F89-8562-B0A90E9B940B}"/>
          </ac:inkMkLst>
        </pc:inkChg>
      </pc:sldChg>
      <pc:sldChg chg="addSp delSp modSp add mod ord delAnim modAnim">
        <pc:chgData name="Tine Sørensen" userId="9b1e08e88195d2a0" providerId="LiveId" clId="{9551413C-A02D-44FB-8814-CC47959D6EE1}" dt="2021-02-25T11:29:57.651" v="66894" actId="9405"/>
        <pc:sldMkLst>
          <pc:docMk/>
          <pc:sldMk cId="1803978019" sldId="327"/>
        </pc:sldMkLst>
        <pc:spChg chg="mod">
          <ac:chgData name="Tine Sørensen" userId="9b1e08e88195d2a0" providerId="LiveId" clId="{9551413C-A02D-44FB-8814-CC47959D6EE1}" dt="2021-02-24T19:57:50.395" v="65826" actId="1076"/>
          <ac:spMkLst>
            <pc:docMk/>
            <pc:sldMk cId="1803978019" sldId="327"/>
            <ac:spMk id="2" creationId="{C967D146-566A-4C03-94AE-493BCFA9FA12}"/>
          </ac:spMkLst>
        </pc:spChg>
        <pc:spChg chg="mod">
          <ac:chgData name="Tine Sørensen" userId="9b1e08e88195d2a0" providerId="LiveId" clId="{9551413C-A02D-44FB-8814-CC47959D6EE1}" dt="2021-02-24T19:58:32.984" v="65837" actId="1076"/>
          <ac:spMkLst>
            <pc:docMk/>
            <pc:sldMk cId="1803978019" sldId="327"/>
            <ac:spMk id="5" creationId="{532BE14F-2602-4AA3-B4C4-CBF42F4DEF3A}"/>
          </ac:spMkLst>
        </pc:spChg>
        <pc:picChg chg="mod">
          <ac:chgData name="Tine Sørensen" userId="9b1e08e88195d2a0" providerId="LiveId" clId="{9551413C-A02D-44FB-8814-CC47959D6EE1}" dt="2021-02-24T19:57:56.713" v="65829" actId="1076"/>
          <ac:picMkLst>
            <pc:docMk/>
            <pc:sldMk cId="1803978019" sldId="327"/>
            <ac:picMk id="7" creationId="{B0A5A659-0AC9-49BB-99F5-2DB8CB26FD0B}"/>
          </ac:picMkLst>
        </pc:picChg>
        <pc:picChg chg="del">
          <ac:chgData name="Tine Sørensen" userId="9b1e08e88195d2a0" providerId="LiveId" clId="{9551413C-A02D-44FB-8814-CC47959D6EE1}" dt="2021-02-24T19:47:10.827" v="65765" actId="478"/>
          <ac:picMkLst>
            <pc:docMk/>
            <pc:sldMk cId="1803978019" sldId="327"/>
            <ac:picMk id="9" creationId="{6D9464DF-9B53-42E8-953C-03B2005E5245}"/>
          </ac:picMkLst>
        </pc:picChg>
        <pc:picChg chg="del">
          <ac:chgData name="Tine Sørensen" userId="9b1e08e88195d2a0" providerId="LiveId" clId="{9551413C-A02D-44FB-8814-CC47959D6EE1}" dt="2021-02-24T19:55:31.703" v="65803" actId="478"/>
          <ac:picMkLst>
            <pc:docMk/>
            <pc:sldMk cId="1803978019" sldId="327"/>
            <ac:picMk id="12" creationId="{9CF17938-AFC0-4446-826F-DDE251787118}"/>
          </ac:picMkLst>
        </pc:picChg>
        <pc:picChg chg="del">
          <ac:chgData name="Tine Sørensen" userId="9b1e08e88195d2a0" providerId="LiveId" clId="{9551413C-A02D-44FB-8814-CC47959D6EE1}" dt="2021-02-24T19:47:09.421" v="65764" actId="478"/>
          <ac:picMkLst>
            <pc:docMk/>
            <pc:sldMk cId="1803978019" sldId="327"/>
            <ac:picMk id="14" creationId="{4A5D20A3-CC2A-4B51-9E96-1CD2CF18C6EA}"/>
          </ac:picMkLst>
        </pc:picChg>
        <pc:inkChg chg="add">
          <ac:chgData name="Tine Sørensen" userId="9b1e08e88195d2a0" providerId="LiveId" clId="{9551413C-A02D-44FB-8814-CC47959D6EE1}" dt="2021-02-25T11:27:51.466" v="66887" actId="9405"/>
          <ac:inkMkLst>
            <pc:docMk/>
            <pc:sldMk cId="1803978019" sldId="327"/>
            <ac:inkMk id="3" creationId="{79394F03-85BC-4B86-AAFE-28EE73AC65B6}"/>
          </ac:inkMkLst>
        </pc:inkChg>
        <pc:inkChg chg="add">
          <ac:chgData name="Tine Sørensen" userId="9b1e08e88195d2a0" providerId="LiveId" clId="{9551413C-A02D-44FB-8814-CC47959D6EE1}" dt="2021-02-25T11:28:03.206" v="66888" actId="9405"/>
          <ac:inkMkLst>
            <pc:docMk/>
            <pc:sldMk cId="1803978019" sldId="327"/>
            <ac:inkMk id="4" creationId="{7AAA2548-E360-4D88-A85C-EC9457FD0A58}"/>
          </ac:inkMkLst>
        </pc:inkChg>
        <pc:inkChg chg="add">
          <ac:chgData name="Tine Sørensen" userId="9b1e08e88195d2a0" providerId="LiveId" clId="{9551413C-A02D-44FB-8814-CC47959D6EE1}" dt="2021-02-25T11:28:19.709" v="66889" actId="9405"/>
          <ac:inkMkLst>
            <pc:docMk/>
            <pc:sldMk cId="1803978019" sldId="327"/>
            <ac:inkMk id="6" creationId="{DFDA064C-FC46-4CD4-B4EE-08E3D7E6D14E}"/>
          </ac:inkMkLst>
        </pc:inkChg>
        <pc:inkChg chg="add">
          <ac:chgData name="Tine Sørensen" userId="9b1e08e88195d2a0" providerId="LiveId" clId="{9551413C-A02D-44FB-8814-CC47959D6EE1}" dt="2021-02-25T11:28:31.262" v="66890" actId="9405"/>
          <ac:inkMkLst>
            <pc:docMk/>
            <pc:sldMk cId="1803978019" sldId="327"/>
            <ac:inkMk id="8" creationId="{7C1D3E54-9192-4DD8-B889-AFEAFB853062}"/>
          </ac:inkMkLst>
        </pc:inkChg>
        <pc:inkChg chg="add">
          <ac:chgData name="Tine Sørensen" userId="9b1e08e88195d2a0" providerId="LiveId" clId="{9551413C-A02D-44FB-8814-CC47959D6EE1}" dt="2021-02-25T11:28:45.759" v="66891" actId="9405"/>
          <ac:inkMkLst>
            <pc:docMk/>
            <pc:sldMk cId="1803978019" sldId="327"/>
            <ac:inkMk id="9" creationId="{C8C8D2A2-9C77-43B4-B2BC-10A118301299}"/>
          </ac:inkMkLst>
        </pc:inkChg>
        <pc:inkChg chg="add">
          <ac:chgData name="Tine Sørensen" userId="9b1e08e88195d2a0" providerId="LiveId" clId="{9551413C-A02D-44FB-8814-CC47959D6EE1}" dt="2021-02-25T11:28:58.489" v="66892" actId="9405"/>
          <ac:inkMkLst>
            <pc:docMk/>
            <pc:sldMk cId="1803978019" sldId="327"/>
            <ac:inkMk id="10" creationId="{50E63A00-0716-4759-884F-B588FC9250C5}"/>
          </ac:inkMkLst>
        </pc:inkChg>
        <pc:inkChg chg="add">
          <ac:chgData name="Tine Sørensen" userId="9b1e08e88195d2a0" providerId="LiveId" clId="{9551413C-A02D-44FB-8814-CC47959D6EE1}" dt="2021-02-25T11:29:24.152" v="66893" actId="9405"/>
          <ac:inkMkLst>
            <pc:docMk/>
            <pc:sldMk cId="1803978019" sldId="327"/>
            <ac:inkMk id="11" creationId="{4C4EF94C-5987-4E02-93B5-49CD6D792F91}"/>
          </ac:inkMkLst>
        </pc:inkChg>
        <pc:inkChg chg="add">
          <ac:chgData name="Tine Sørensen" userId="9b1e08e88195d2a0" providerId="LiveId" clId="{9551413C-A02D-44FB-8814-CC47959D6EE1}" dt="2021-02-25T11:29:57.651" v="66894" actId="9405"/>
          <ac:inkMkLst>
            <pc:docMk/>
            <pc:sldMk cId="1803978019" sldId="327"/>
            <ac:inkMk id="12" creationId="{FFFC947F-84B6-4898-A933-E39E0F9C0D3E}"/>
          </ac:inkMkLst>
        </pc:inkChg>
      </pc:sldChg>
      <pc:sldChg chg="add del mod modShow">
        <pc:chgData name="Tine Sørensen" userId="9b1e08e88195d2a0" providerId="LiveId" clId="{9551413C-A02D-44FB-8814-CC47959D6EE1}" dt="2021-02-25T08:49:42.696" v="66789" actId="2696"/>
        <pc:sldMkLst>
          <pc:docMk/>
          <pc:sldMk cId="636871742" sldId="328"/>
        </pc:sldMkLst>
      </pc:sldChg>
      <pc:sldChg chg="addSp delSp modSp add mod">
        <pc:chgData name="Tine Sørensen" userId="9b1e08e88195d2a0" providerId="LiveId" clId="{9551413C-A02D-44FB-8814-CC47959D6EE1}" dt="2021-02-25T11:34:21.150" v="66906" actId="9405"/>
        <pc:sldMkLst>
          <pc:docMk/>
          <pc:sldMk cId="900808654" sldId="329"/>
        </pc:sldMkLst>
        <pc:spChg chg="mod">
          <ac:chgData name="Tine Sørensen" userId="9b1e08e88195d2a0" providerId="LiveId" clId="{9551413C-A02D-44FB-8814-CC47959D6EE1}" dt="2021-02-24T19:54:44.571" v="65802" actId="20577"/>
          <ac:spMkLst>
            <pc:docMk/>
            <pc:sldMk cId="900808654" sldId="329"/>
            <ac:spMk id="2" creationId="{C967D146-566A-4C03-94AE-493BCFA9FA12}"/>
          </ac:spMkLst>
        </pc:spChg>
        <pc:spChg chg="mod">
          <ac:chgData name="Tine Sørensen" userId="9b1e08e88195d2a0" providerId="LiveId" clId="{9551413C-A02D-44FB-8814-CC47959D6EE1}" dt="2021-02-24T19:58:54.903" v="65853" actId="1076"/>
          <ac:spMkLst>
            <pc:docMk/>
            <pc:sldMk cId="900808654" sldId="329"/>
            <ac:spMk id="5" creationId="{50C30154-F89B-487F-BC33-7AE4B6E3C51C}"/>
          </ac:spMkLst>
        </pc:spChg>
        <pc:picChg chg="add mod modCrop">
          <ac:chgData name="Tine Sørensen" userId="9b1e08e88195d2a0" providerId="LiveId" clId="{9551413C-A02D-44FB-8814-CC47959D6EE1}" dt="2021-02-24T20:10:46.243" v="65883" actId="1076"/>
          <ac:picMkLst>
            <pc:docMk/>
            <pc:sldMk cId="900808654" sldId="329"/>
            <ac:picMk id="4" creationId="{24667E04-95AC-42FB-AB96-EC3F6873A004}"/>
          </ac:picMkLst>
        </pc:picChg>
        <pc:picChg chg="del">
          <ac:chgData name="Tine Sørensen" userId="9b1e08e88195d2a0" providerId="LiveId" clId="{9551413C-A02D-44FB-8814-CC47959D6EE1}" dt="2021-02-24T19:54:29.475" v="65780" actId="478"/>
          <ac:picMkLst>
            <pc:docMk/>
            <pc:sldMk cId="900808654" sldId="329"/>
            <ac:picMk id="7" creationId="{5D03865D-622A-4B07-8DF9-837E4D161325}"/>
          </ac:picMkLst>
        </pc:picChg>
        <pc:picChg chg="add mod modCrop">
          <ac:chgData name="Tine Sørensen" userId="9b1e08e88195d2a0" providerId="LiveId" clId="{9551413C-A02D-44FB-8814-CC47959D6EE1}" dt="2021-02-24T20:10:44.390" v="65882" actId="1076"/>
          <ac:picMkLst>
            <pc:docMk/>
            <pc:sldMk cId="900808654" sldId="329"/>
            <ac:picMk id="7" creationId="{F4BC165F-511F-4C72-9E41-A36C70DEF421}"/>
          </ac:picMkLst>
        </pc:picChg>
        <pc:picChg chg="del mod">
          <ac:chgData name="Tine Sørensen" userId="9b1e08e88195d2a0" providerId="LiveId" clId="{9551413C-A02D-44FB-8814-CC47959D6EE1}" dt="2021-02-24T19:54:35.556" v="65782" actId="478"/>
          <ac:picMkLst>
            <pc:docMk/>
            <pc:sldMk cId="900808654" sldId="329"/>
            <ac:picMk id="9" creationId="{E527B8AF-3EBF-4C72-BA6F-0A687388890E}"/>
          </ac:picMkLst>
        </pc:picChg>
        <pc:inkChg chg="add">
          <ac:chgData name="Tine Sørensen" userId="9b1e08e88195d2a0" providerId="LiveId" clId="{9551413C-A02D-44FB-8814-CC47959D6EE1}" dt="2021-02-25T11:33:40.204" v="66903" actId="9405"/>
          <ac:inkMkLst>
            <pc:docMk/>
            <pc:sldMk cId="900808654" sldId="329"/>
            <ac:inkMk id="3" creationId="{9AF23144-ACA2-4451-B0BE-C35892F81B72}"/>
          </ac:inkMkLst>
        </pc:inkChg>
        <pc:inkChg chg="add">
          <ac:chgData name="Tine Sørensen" userId="9b1e08e88195d2a0" providerId="LiveId" clId="{9551413C-A02D-44FB-8814-CC47959D6EE1}" dt="2021-02-25T11:33:55.980" v="66904" actId="9405"/>
          <ac:inkMkLst>
            <pc:docMk/>
            <pc:sldMk cId="900808654" sldId="329"/>
            <ac:inkMk id="6" creationId="{BF79FBAD-C55F-4E20-B60D-9A6C710C8759}"/>
          </ac:inkMkLst>
        </pc:inkChg>
        <pc:inkChg chg="add">
          <ac:chgData name="Tine Sørensen" userId="9b1e08e88195d2a0" providerId="LiveId" clId="{9551413C-A02D-44FB-8814-CC47959D6EE1}" dt="2021-02-25T11:34:08.328" v="66905" actId="9405"/>
          <ac:inkMkLst>
            <pc:docMk/>
            <pc:sldMk cId="900808654" sldId="329"/>
            <ac:inkMk id="8" creationId="{6C29716B-1755-4E68-A4E6-817F3AAC1FE5}"/>
          </ac:inkMkLst>
        </pc:inkChg>
        <pc:inkChg chg="add">
          <ac:chgData name="Tine Sørensen" userId="9b1e08e88195d2a0" providerId="LiveId" clId="{9551413C-A02D-44FB-8814-CC47959D6EE1}" dt="2021-02-25T11:34:21.150" v="66906" actId="9405"/>
          <ac:inkMkLst>
            <pc:docMk/>
            <pc:sldMk cId="900808654" sldId="329"/>
            <ac:inkMk id="9" creationId="{8244859C-FD4F-4D71-91C4-E1FDC831A470}"/>
          </ac:inkMkLst>
        </pc:inkChg>
      </pc:sldChg>
      <pc:sldChg chg="addSp delSp modSp add mod">
        <pc:chgData name="Tine Sørensen" userId="9b1e08e88195d2a0" providerId="LiveId" clId="{9551413C-A02D-44FB-8814-CC47959D6EE1}" dt="2021-02-24T21:00:59.653" v="66261" actId="1076"/>
        <pc:sldMkLst>
          <pc:docMk/>
          <pc:sldMk cId="4204623692" sldId="330"/>
        </pc:sldMkLst>
        <pc:spChg chg="mod">
          <ac:chgData name="Tine Sørensen" userId="9b1e08e88195d2a0" providerId="LiveId" clId="{9551413C-A02D-44FB-8814-CC47959D6EE1}" dt="2021-02-24T20:57:30.477" v="65931" actId="20577"/>
          <ac:spMkLst>
            <pc:docMk/>
            <pc:sldMk cId="4204623692" sldId="330"/>
            <ac:spMk id="2" creationId="{C967D146-566A-4C03-94AE-493BCFA9FA12}"/>
          </ac:spMkLst>
        </pc:spChg>
        <pc:spChg chg="mod">
          <ac:chgData name="Tine Sørensen" userId="9b1e08e88195d2a0" providerId="LiveId" clId="{9551413C-A02D-44FB-8814-CC47959D6EE1}" dt="2021-02-24T20:59:55.410" v="66258" actId="20577"/>
          <ac:spMkLst>
            <pc:docMk/>
            <pc:sldMk cId="4204623692" sldId="330"/>
            <ac:spMk id="5" creationId="{68C2D788-2F32-4F4D-978D-0E0AF4D34CFA}"/>
          </ac:spMkLst>
        </pc:spChg>
        <pc:picChg chg="add mod">
          <ac:chgData name="Tine Sørensen" userId="9b1e08e88195d2a0" providerId="LiveId" clId="{9551413C-A02D-44FB-8814-CC47959D6EE1}" dt="2021-02-24T21:00:59.653" v="66261" actId="1076"/>
          <ac:picMkLst>
            <pc:docMk/>
            <pc:sldMk cId="4204623692" sldId="330"/>
            <ac:picMk id="6" creationId="{8811CE2B-8203-49DE-8AF9-6F3E97C209CD}"/>
          </ac:picMkLst>
        </pc:picChg>
        <pc:picChg chg="del">
          <ac:chgData name="Tine Sørensen" userId="9b1e08e88195d2a0" providerId="LiveId" clId="{9551413C-A02D-44FB-8814-CC47959D6EE1}" dt="2021-02-24T21:00:52.164" v="66259" actId="478"/>
          <ac:picMkLst>
            <pc:docMk/>
            <pc:sldMk cId="4204623692" sldId="330"/>
            <ac:picMk id="7" creationId="{E86D742F-D09A-4DF9-AD89-268D01525E8C}"/>
          </ac:picMkLst>
        </pc:picChg>
      </pc:sldChg>
      <pc:sldChg chg="addSp modSp add mod modShow">
        <pc:chgData name="Tine Sørensen" userId="9b1e08e88195d2a0" providerId="LiveId" clId="{9551413C-A02D-44FB-8814-CC47959D6EE1}" dt="2021-02-25T08:49:14.711" v="66786" actId="1076"/>
        <pc:sldMkLst>
          <pc:docMk/>
          <pc:sldMk cId="2393333911" sldId="331"/>
        </pc:sldMkLst>
        <pc:spChg chg="mod">
          <ac:chgData name="Tine Sørensen" userId="9b1e08e88195d2a0" providerId="LiveId" clId="{9551413C-A02D-44FB-8814-CC47959D6EE1}" dt="2021-02-25T08:49:03.115" v="66784" actId="20577"/>
          <ac:spMkLst>
            <pc:docMk/>
            <pc:sldMk cId="2393333911" sldId="331"/>
            <ac:spMk id="2" creationId="{C967D146-566A-4C03-94AE-493BCFA9FA12}"/>
          </ac:spMkLst>
        </pc:spChg>
        <pc:picChg chg="add mod">
          <ac:chgData name="Tine Sørensen" userId="9b1e08e88195d2a0" providerId="LiveId" clId="{9551413C-A02D-44FB-8814-CC47959D6EE1}" dt="2021-02-25T08:49:14.711" v="66786" actId="1076"/>
          <ac:picMkLst>
            <pc:docMk/>
            <pc:sldMk cId="2393333911" sldId="331"/>
            <ac:picMk id="6" creationId="{4F555369-6735-4233-831F-E99B42D04E1A}"/>
          </ac:picMkLst>
        </pc:picChg>
      </pc:sldChg>
      <pc:sldChg chg="add mod modShow">
        <pc:chgData name="Tine Sørensen" userId="9b1e08e88195d2a0" providerId="LiveId" clId="{9551413C-A02D-44FB-8814-CC47959D6EE1}" dt="2021-02-25T14:12:56.647" v="67027" actId="729"/>
        <pc:sldMkLst>
          <pc:docMk/>
          <pc:sldMk cId="2982548346" sldId="33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08:40:52.785"/>
    </inkml:context>
    <inkml:brush xml:id="br0">
      <inkml:brushProperty name="width" value="0.05" units="cm"/>
      <inkml:brushProperty name="height" value="0.05" units="cm"/>
      <inkml:brushProperty name="color" value="#33CCFF"/>
      <inkml:brushProperty name="ignorePressure" value="1"/>
    </inkml:brush>
  </inkml:definitions>
  <inkml:trace contextRef="#ctx0" brushRef="#br0">0 1,'0'0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07:17:59.090"/>
    </inkml:context>
    <inkml:brush xml:id="br0">
      <inkml:brushProperty name="width" value="0.2" units="cm"/>
      <inkml:brushProperty name="height" value="0.2" units="cm"/>
      <inkml:brushProperty name="color" value="#E71224"/>
      <inkml:brushProperty name="ignorePressure" value="1"/>
    </inkml:brush>
  </inkml:definitions>
  <inkml:trace contextRef="#ctx0" brushRef="#br0">5261 145,'0'16,"1"12,-1 0,-1 1,-2-1,-1 0,-1 0,-11 34,-3-7,3 1,2 1,2 1,3 0,2 0,2 70,8 945,-6-1005,-12 67,-3 51,20-38,0-81,-3-1,-14 110,5-118,-3 102,12-138,-1 1,-1-1,-1 0,-2 0,0 0,-1 0,-1-1,-1 0,0-1,-2 0,-1-1,0 0,-25 29,26-37,0-1,-1-1,0 0,-1-1,1-1,-2 1,1-2,-1 0,0-1,0 0,0-1,-28 5,-13-3,1-1,-63-3,89-3,-1443-3,1016-26,374 23,-106-20,144 20,-34-9,52 10,0 0,-42-2,-421 5,242 6,-845-3,1087 0,0 0,0 0,0 0,0 0,0-1,0 1,0-1,0 0,1 0,-1-1,0 1,1-1,-1 0,1 0,-1 0,1 0,0-1,0 1,0-1,0 0,1 0,-1 0,1 0,-1 0,1 0,0-1,0 1,1-1,-1 0,1 1,0-1,0 0,-1-5,-4-24,2 1,1-1,2 0,5-64,-1 29,1-596,-5 409,-1 222,-1 0,-10-45,-5-41,0-1,11 80,-3-45,-8-49,10 91,-3-63,11 83,-1-12,0 0,-10-48,1 28,3 0,-1-58,10-115,0 79,-3 72,3-92,-1 166,-1 0,1-1,-1 1,1 0,0-1,0 1,1 0,-1 0,1 0,-1 0,1 0,0 0,0 1,0-1,0 1,1-1,-1 1,1 0,0 0,-1 0,1 0,0 0,0 0,0 1,0 0,1 0,-1-1,0 2,5-2,9-1,1 2,-1-1,0 2,29 3,-20-2,18 1,-16-3,0 2,-1 1,1 2,0 0,-1 2,44 15,-34-8,56 14,26 10,-97-29,1-2,0 0,0-1,1-1,30 1,123-6,-89-1,434 1,-487 0,1-3,40-8,-38 4,60-2,-45 5,0-2,-1-2,73-23,-69 16,2 2,84-8,217 18,-185 7,519-3,-672 1,1 1,-1 1,23 7,40 5,-2-8,0-5,89-8,-145 2,33-8,-37 6,0 1,27-2,-3 6,-29 1,0 0,-1-2,1 1,-1-2,1 0,-1-1,26-10,31-24,-53 26,0 1,1 1,1 1,-1 0,2 2,-1 0,44-6,209 12,-125 4,-120-3,-17-1,-1 0,1 2,-1-1,0 2,18 3,-27-4,0 0,0 0,0 1,0-1,0 1,0 0,-1-1,1 1,0 1,-1-1,1 0,-1 1,0-1,0 1,0-1,0 1,-1 0,1 0,-1 0,1 0,-1 0,0 0,0 1,0 5,3 17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11:03.09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1,'2'0,"4"0,6 0,4 0,0 0,2 0,-1 0,0 0,0 0,-1 0,-1 0,0 0,-2 2,-4 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11:05.98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1,'2'0,"4"0,4 0,1 2,3 2,1-1,-2 2,2 0,1 0,0-2,1-1,-1 2,-1 0,1-1,-1 0,1-1,-1-1,-3-1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11:10.56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1,'3'0,"3"0,3 0,3 0,1 0,2 0,1 0,0 0,-1 0,1 0,0 0,-1 0,-2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11:13.25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0,'2'0,"4"0,4 0,2 0,1 0,2 0,1 0,0 0,-1 0,1 0,-1 0,1 0,-1 0,0 0,-2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11:16.001"/>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1,'20'0,"4"-1,-1 1,1 2,-1 0,1 1,37 11,-17-5,-31-7</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11:18.12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1,'3'0,"3"0,4 0,1 0,3 0,1 0,1 0,-1 0,4 0,0 0,0 0,-1 0,-1 0,-1 0,0 0,-1 0,-2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11:40.88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0,'3'0,"3"0,3 0,3 0,2 0,1 0,0 0,1 0,0 0,-1 0,1 0,-1 0,0 0,1 0,-1 0,0 0,0 0,-2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11:43.660"/>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0,'3'0,"3"0,3 3,3 0,4 0,0 3,-1-1,0-1,0-1,0-1,0 0,0-2,0 0,0 0,0 0,1 0,-4-1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12:03.14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0,'0'2737,"0"-2724</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12:15.88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1,'0'1033,"0"-1022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07:19:00.345"/>
    </inkml:context>
    <inkml:brush xml:id="br0">
      <inkml:brushProperty name="width" value="0.2" units="cm"/>
      <inkml:brushProperty name="height" value="0.2" units="cm"/>
      <inkml:brushProperty name="color" value="#E71224"/>
      <inkml:brushProperty name="ignorePressure" value="1"/>
    </inkml:brush>
  </inkml:definitions>
  <inkml:trace contextRef="#ctx0" brushRef="#br0">270 4,'-1'13,"0"0,-2 1,1-1,-5 14,-6 30,4 50,7 172,5-135,-21 91,0-12,17 1232,3-645,-2-803,0 0,0 1,1-1,0 0,1 0,0 0,0 0,4 11,-3-14,-1 1,1-1,0 0,0 0,1 0,-1 0,1-1,0 1,0-1,0 0,0 0,1 0,4 2,44 21,2-2,0-3,1-2,1-3,0-2,1-2,1-3,82 2,572-11,-313-2,-262 3,162-3,-182-10,221-52,-150 24,180-27,-265 44,1-2,1 5,175-11,-235 30,6 1,0-2,0-3,70-14,-64 5,0 3,0 2,1 3,68 2,-89 5,0-2,0-2,-1-1,0-1,1-3,49-16,-57 16,1 1,0 2,1 1,58 0,-43 2,54-8,-40-1,90-29,-83 11,-52 21,-1 0,1 2,1 0,30-6,-11 7,67 2,-81 5,1-2,0-1,-1-1,0 0,1-2,-1-1,-1 0,23-10,-27 8,0 1,1 1,0 0,0 1,26-2,91 2,-23 2,-8-14,-71 9,45-2,-5 7,-34 1,0-1,50-9,-63 8,0 0,0 2,0 1,1 1,43 7,-38-4,332 6,-248-11,-96 0,-1-1,0-1,27-8,30-4,-69 15,0-1,-1 0,1 0,0 0,-1-1,0 0,1 0,-1-1,0 0,0 0,0 0,0-1,-1 0,1 0,-1 0,0-1,6-6,5-11,0-1,-2 0,0 0,-2-1,-1-1,-1 0,0-1,5-28,3-33,9-99,-27 182,15-92,4-66,-17-348,-4 248,4 210,13-72,2-22,-15-153,-3 157,1 137,0 0,0 0,0-1,0 1,-1 0,0 0,0-1,0 1,-1 0,0 0,0 0,0 1,0-1,-1 0,0 1,0 0,0-1,0 1,-1 0,-6-5,-13-11,1-1,-34-42,49 55,-1 0,0 1,0-1,0 2,-1-1,0 2,-1-1,1 1,-1 0,0 1,0 0,-16-4,-13-1,-80-7,97 13,-169-27,-55-5,190 29,-96-23,95 16,-94-10,-289 19,227 7,-449-3,614-2,-77-14,76 8,-71-2,-687 10,336 1,409-4,-66-11,-16-2,-107-19,12 0,-323 29,308 9,-26 18,147-10,-154-8,198-3,68 1,0 1,0 1,-28 8,24-5,-46 5,52-9,1 2,0 0,1 0,-31 14,-29 7,-41 11,85-24,-1-1,0-2,-1-2,-42 4,-60-11,99-2,0 1,1 2,-1 2,-47 9,-8 3,73-13,0 1,1 0,-1 1,1 2,-31 11,32-9,-1-1,0 0,0-2,0 0,-34 3,17-4</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12:26.66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1,'0'1492,"0"-1483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12:42.504"/>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1,'0'1061,"0"-1045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12:47.23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1,'3'0,"3"0,3 0,3 0,2 0,1 0,0 0,1 0,0 0,-1 0,1 0,-1 0,1 0,-4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12:49.176"/>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1,'2'0,"4"0,4 0,2 0,1 0,2 0,1 0,0 0,-1 0,4 0,0 0,-1 0,0 0,-3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12:51.37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0,'2'0,"4"0,4 0,2 0,1 0,2 0,1 0,0 0,-1 0,1 0,0 0,2 0,0 0,-2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12:53.49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1,'2'0,"4"0,4 0,2 0,4 0,2 2,1 2,0-1,-2-1,0 0,-1-1,0 0,-4-1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12:57.25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1,'3'0,"3"0,3 0,3 0,2 0,1 0,3 0,1 0,0 0,-1 0,0 0,-2 0,0 0,-3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13:02.92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0,'3'0,"3"0,3 0,3 0,2 0,1 0,0 0,1 0,0 0,-1 0,1 0,-3 0,-4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13:05.89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1,'3'0,"2"0,5 0,1 0,3 0,1 0,1 0,-1 0,1 0,0 0,-1 0,3 0,-2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13:10.04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0,'3'0,"2"0,5 0,4 0,3 0,1 0,0 0,0 0,-1 0,-1 0,0 0,-3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07:19:07.035"/>
    </inkml:context>
    <inkml:brush xml:id="br0">
      <inkml:brushProperty name="width" value="0.2" units="cm"/>
      <inkml:brushProperty name="height" value="0.2" units="cm"/>
      <inkml:brushProperty name="color" value="#E71224"/>
      <inkml:brushProperty name="ignorePressure" value="1"/>
    </inkml:brush>
  </inkml:definitions>
  <inkml:trace contextRef="#ctx0" brushRef="#br0">17 318,'0'1900,"2"-1868,2 1,1-1,18 64,-12-58,-2 1,6 54,-14 83,1-6,0-146,12 44,-8-45,4 45,-7 334,-5-207,2 195,0-377,1 1,1-1,0 1,1-1,0 0,1 0,0 0,1-1,1 0,0 0,0 0,2 0,-1-1,1 0,1-1,0 0,0 0,1-1,0 0,1-1,0 0,0 0,24 11,28 7,2-3,0-3,81 15,-25-6,164 52,-200-58,106 14,-3-1,-61-9,2-5,0-7,207 0,817-17,-1009-5,225-39,61-5,-46 51,19-2,-325-6,144-33,0-2,267-28,-386 61,163 6,-221 4,-12-2,0-1,0-2,-1-1,33-11,70-12,-20 19,24-3,70-5,-11 2,136-9,4 27,-118 0,-75 0,166-5,-183-14,-80 9,60-2,-80 8,44-9,-47 6,0 2,38-2,-32 6,1-1,-1-1,0-2,0-2,36-9,-45 9,0 1,0 0,30 0,-26 3,48-10,-51 4,33-13,-40 12,1 2,1 0,-1 1,19-3,18 4,101 5,25-1,-176-1,-1 1,0-1,1 1,-1-1,0 0,0-1,0 1,0 0,0-1,0 0,0 0,0 0,0 0,-1 0,1 0,-1-1,0 1,0-1,0 0,0 1,0-1,0 0,-1 0,1 0,-1-1,0 1,0 0,0 0,0-5,2-10,-1 0,-1 0,0 0,-3-24,1 20,-3-71,3-252,31 143,-24 29,6-62,5 16,-11-260,-8 261,2-1214,0 1427,0 1,1 0,-1-1,-1 1,1-1,-1 1,0 0,0-1,0 1,0 0,-1 0,1 0,-1 0,0 0,-1 0,1 1,-1-1,1 1,-1-1,0 1,0 0,-1 0,1 0,-1 1,1-1,-8-3,-114-58,110 57,-1 1,0 0,0 1,0 1,-1 1,-22-3,-107 1,100 5,7-1,-226-10,217 6,1-3,-1-1,-69-23,113 30,-98-34,-173-37,-546-21,-62 46,601 33,-145-3,-542 17,440 2,306 17,33-1,-152 10,315-24,-31 5,-74 22,83-17,0-3,-73 7,32-15,53-3,0 2,-65 11,50-1,-17 4,0-2,-88 4,-101-1,45-1,-402-10,348-7,210 5,-71 11,-29 3,-150 17,232-16,53-12,1-1,-43 5,-81-10,101-2,0 2,0 2,-72 12,103-10,1 0,-1 1,1 1,0 0,0 1,1 1,-13 9,11-7,0-1,0-1,-1 0,-29 12,18-14,0-1,-1-1,0-1,0-2,0 0,-34-4,32 0,0 3,-1 0,1 2,-55 10,18 0,46-10,1 1,-26 8,23-2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9:03:17.14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0,'0'0,"43"22,1568 799,-1626-828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08:39:11.698"/>
    </inkml:context>
    <inkml:brush xml:id="br0">
      <inkml:brushProperty name="width" value="0.05" units="cm"/>
      <inkml:brushProperty name="height" value="0.05" units="cm"/>
      <inkml:brushProperty name="color" value="#33CCFF"/>
      <inkml:brushProperty name="ignorePressure" value="1"/>
    </inkml:brush>
  </inkml:definitions>
  <inkml:trace contextRef="#ctx0" brushRef="#br0">1 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3:18:31.221"/>
    </inkml:context>
    <inkml:brush xml:id="br0">
      <inkml:brushProperty name="width" value="0.05" units="cm"/>
      <inkml:brushProperty name="height" value="0.05" units="cm"/>
      <inkml:brushProperty name="color" value="#FFFFCC"/>
      <inkml:brushProperty name="ignorePressure" value="1"/>
    </inkml:brush>
  </inkml:definitions>
  <inkml:trace contextRef="#ctx0" brushRef="#br0">14823 0,'-14823'0,"32649"0,-3705 0,-22684 0,8323 0,-101 0,-5262 0,5429 0,129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26:24.142"/>
    </inkml:context>
    <inkml:brush xml:id="br0">
      <inkml:brushProperty name="width" value="0.025" units="cm"/>
      <inkml:brushProperty name="height" value="0.025" units="cm"/>
      <inkml:brushProperty name="ignorePressure" value="1"/>
    </inkml:brush>
  </inkml:definitions>
  <inkml:trace contextRef="#ctx0" brushRef="#br0">14673 0,'-14655'0,"14637"0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26:41.512"/>
    </inkml:context>
    <inkml:brush xml:id="br0">
      <inkml:brushProperty name="width" value="0.025" units="cm"/>
      <inkml:brushProperty name="height" value="0.025" units="cm"/>
      <inkml:brushProperty name="ignorePressure" value="1"/>
    </inkml:brush>
  </inkml:definitions>
  <inkml:trace contextRef="#ctx0" brushRef="#br0">14674 1,'-14656'0,"14638"0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26:54.120"/>
    </inkml:context>
    <inkml:brush xml:id="br0">
      <inkml:brushProperty name="width" value="0.025" units="cm"/>
      <inkml:brushProperty name="height" value="0.025" units="cm"/>
      <inkml:brushProperty name="ignorePressure" value="1"/>
    </inkml:brush>
  </inkml:definitions>
  <inkml:trace contextRef="#ctx0" brushRef="#br0">14372 0,'-14354'0,"14336"0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27:10.620"/>
    </inkml:context>
    <inkml:brush xml:id="br0">
      <inkml:brushProperty name="width" value="0.025" units="cm"/>
      <inkml:brushProperty name="height" value="0.025" units="cm"/>
      <inkml:brushProperty name="ignorePressure" value="1"/>
    </inkml:brush>
  </inkml:definitions>
  <inkml:trace contextRef="#ctx0" brushRef="#br0">14500 1,'-14499'0,"28878"0,-14362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27:51.463"/>
    </inkml:context>
    <inkml:brush xml:id="br0">
      <inkml:brushProperty name="width" value="0.025" units="cm"/>
      <inkml:brushProperty name="height" value="0.025" units="cm"/>
      <inkml:brushProperty name="ignorePressure" value="1"/>
    </inkml:brush>
  </inkml:definitions>
  <inkml:trace contextRef="#ctx0" brushRef="#br0">5790 0,'-5782'0,"5774"0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28:03.204"/>
    </inkml:context>
    <inkml:brush xml:id="br0">
      <inkml:brushProperty name="width" value="0.025" units="cm"/>
      <inkml:brushProperty name="height" value="0.025" units="cm"/>
      <inkml:brushProperty name="ignorePressure" value="1"/>
    </inkml:brush>
  </inkml:definitions>
  <inkml:trace contextRef="#ctx0" brushRef="#br0">5773 0,'-5767'0,"5761"0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28:19.708"/>
    </inkml:context>
    <inkml:brush xml:id="br0">
      <inkml:brushProperty name="width" value="0.025" units="cm"/>
      <inkml:brushProperty name="height" value="0.025" units="cm"/>
      <inkml:brushProperty name="ignorePressure" value="1"/>
    </inkml:brush>
  </inkml:definitions>
  <inkml:trace contextRef="#ctx0" brushRef="#br0">5802 1,'-5793'0,"5784"0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07:20:24.201"/>
    </inkml:context>
    <inkml:brush xml:id="br0">
      <inkml:brushProperty name="width" value="0.2" units="cm"/>
      <inkml:brushProperty name="height" value="0.2" units="cm"/>
      <inkml:brushProperty name="color" value="#E71224"/>
      <inkml:brushProperty name="ignorePressure" value="1"/>
    </inkml:brush>
  </inkml:definitions>
  <inkml:trace contextRef="#ctx0" brushRef="#br0">321 3,'-1'0,"-1"0,1 1,0-1,0 1,0-1,0 1,-1 0,1 0,0-1,0 1,0 0,0 0,1 0,-1 0,0 0,0 0,1 1,-1-1,0 2,-13 26,13-26,-14 42,3 1,-13 89,12-57,-7 72,-3 189,22-309,-8 78,-4-1,-38 142,42-210,-41 153,38-151,2 0,2 1,1 0,0 44,7 174,3-113,-3 630,1-754,1 1,1-1,1 0,1 0,0-1,18 43,73 122,-71-143,-16-28,2-1,0 0,1-1,0 0,1 0,0-2,1 0,1 0,0-1,0-1,1-1,0 0,1-1,26 9,18 3,2-4,114 16,-141-26,497 38,5-45,-228-3,1201 4,-1253-17,-46 0,190 15,-224 4,-152-4,1-1,-1-1,0-2,43-13,-32 8,46-8,1 11,1 4,90 6,-57 1,9-1,183-5,-281 0,34-10,-33 7,33-4,77 5,-94 6,1-3,-1-2,82-17,-53 0,86-36,-145 49,0-1,26-19,8-5,-28 21,-1-1,-1-1,0-1,-1-1,-1-1,0 0,-1-2,-1 0,-1 0,-1-2,21-36,-28 36,0 1,-2-1,0 0,4-41,-6 32,13-46,0 15,-2-1,-3 0,-3-1,1-106,-5 76,33-178,-17 143,12-48,-15 97,-4-1,3-99,-16-506,-2 290,2 389,0 1,0 0,-1-1,0 1,0 0,0 0,-1-1,1 1,-1 0,0 0,-1 1,1-1,-1 0,-5-6,3 6,1 1,-1 0,0 0,0 0,-1 0,1 1,-1 0,0 0,0 1,0-1,0 1,-6-1,-46-10,1 3,-77-5,-117 9,40 2,165-1,0-2,-46-12,9 1,-45-7,6 0,-239-18,-158 43,222 2,-2010-2,2250-2,-73-14,70 7,-68 0,-928 10,1018-3,0-1,-38-9,-49-5,84 15,19 2,1-1,-1-1,-39-9,32 4,0 1,0 2,-50-1,42 4</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28:31.260"/>
    </inkml:context>
    <inkml:brush xml:id="br0">
      <inkml:brushProperty name="width" value="0.025" units="cm"/>
      <inkml:brushProperty name="height" value="0.025" units="cm"/>
      <inkml:brushProperty name="ignorePressure" value="1"/>
    </inkml:brush>
  </inkml:definitions>
  <inkml:trace contextRef="#ctx0" brushRef="#br0">5821 1,'-5813'0,"5805"0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28:45.758"/>
    </inkml:context>
    <inkml:brush xml:id="br0">
      <inkml:brushProperty name="width" value="0.025" units="cm"/>
      <inkml:brushProperty name="height" value="0.025" units="cm"/>
      <inkml:brushProperty name="ignorePressure" value="1"/>
    </inkml:brush>
  </inkml:definitions>
  <inkml:trace contextRef="#ctx0" brushRef="#br0">5825 0,'-5816'0,"5808"0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28:58.488"/>
    </inkml:context>
    <inkml:brush xml:id="br0">
      <inkml:brushProperty name="width" value="0.025" units="cm"/>
      <inkml:brushProperty name="height" value="0.025" units="cm"/>
      <inkml:brushProperty name="ignorePressure" value="1"/>
    </inkml:brush>
  </inkml:definitions>
  <inkml:trace contextRef="#ctx0" brushRef="#br0">5797 1,'-5788'0,"5780"0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29:24.151"/>
    </inkml:context>
    <inkml:brush xml:id="br0">
      <inkml:brushProperty name="width" value="0.025" units="cm"/>
      <inkml:brushProperty name="height" value="0.025" units="cm"/>
      <inkml:brushProperty name="ignorePressure" value="1"/>
    </inkml:brush>
  </inkml:definitions>
  <inkml:trace contextRef="#ctx0" brushRef="#br0">5786 1,'-5777'0,"5769"0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29:57.649"/>
    </inkml:context>
    <inkml:brush xml:id="br0">
      <inkml:brushProperty name="width" value="0.025" units="cm"/>
      <inkml:brushProperty name="height" value="0.025" units="cm"/>
      <inkml:brushProperty name="ignorePressure" value="1"/>
    </inkml:brush>
  </inkml:definitions>
  <inkml:trace contextRef="#ctx0" brushRef="#br0">5834 1,'-5825'0,"5817"0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31:37.349"/>
    </inkml:context>
    <inkml:brush xml:id="br0">
      <inkml:brushProperty name="width" value="0.025" units="cm"/>
      <inkml:brushProperty name="height" value="0.025" units="cm"/>
      <inkml:brushProperty name="ignorePressure" value="1"/>
    </inkml:brush>
  </inkml:definitions>
  <inkml:trace contextRef="#ctx0" brushRef="#br0">6197 1,'-6187'0,"6177"0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31:54.394"/>
    </inkml:context>
    <inkml:brush xml:id="br0">
      <inkml:brushProperty name="width" value="0.025" units="cm"/>
      <inkml:brushProperty name="height" value="0.025" units="cm"/>
      <inkml:brushProperty name="ignorePressure" value="1"/>
    </inkml:brush>
  </inkml:definitions>
  <inkml:trace contextRef="#ctx0" brushRef="#br0">6209 1,'-6199'0,"6190"0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32:06.929"/>
    </inkml:context>
    <inkml:brush xml:id="br0">
      <inkml:brushProperty name="width" value="0.025" units="cm"/>
      <inkml:brushProperty name="height" value="0.025" units="cm"/>
      <inkml:brushProperty name="ignorePressure" value="1"/>
    </inkml:brush>
  </inkml:definitions>
  <inkml:trace contextRef="#ctx0" brushRef="#br0">6175 1,'-6164'0,"6153"0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32:16.724"/>
    </inkml:context>
    <inkml:brush xml:id="br0">
      <inkml:brushProperty name="width" value="0.025" units="cm"/>
      <inkml:brushProperty name="height" value="0.025" units="cm"/>
      <inkml:brushProperty name="ignorePressure" value="1"/>
    </inkml:brush>
  </inkml:definitions>
  <inkml:trace contextRef="#ctx0" brushRef="#br0">6176 1,'-6166'0,"6157"0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32:31.411"/>
    </inkml:context>
    <inkml:brush xml:id="br0">
      <inkml:brushProperty name="width" value="0.025" units="cm"/>
      <inkml:brushProperty name="height" value="0.025" units="cm"/>
      <inkml:brushProperty name="ignorePressure" value="1"/>
    </inkml:brush>
  </inkml:definitions>
  <inkml:trace contextRef="#ctx0" brushRef="#br0">6203 0,'-6192'0,"6182"0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09:21:31.131"/>
    </inkml:context>
    <inkml:brush xml:id="br0">
      <inkml:brushProperty name="width" value="0.05" units="cm"/>
      <inkml:brushProperty name="height" value="0.05" units="cm"/>
      <inkml:brushProperty name="color" value="#FFFFCC"/>
      <inkml:brushProperty name="ignorePressure" value="1"/>
    </inkml:brush>
  </inkml:definitions>
  <inkml:trace contextRef="#ctx0" brushRef="#br0">0 0,'0'2679,"0"9672,0-12313</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32:43.997"/>
    </inkml:context>
    <inkml:brush xml:id="br0">
      <inkml:brushProperty name="width" value="0.025" units="cm"/>
      <inkml:brushProperty name="height" value="0.025" units="cm"/>
      <inkml:brushProperty name="ignorePressure" value="1"/>
    </inkml:brush>
  </inkml:definitions>
  <inkml:trace contextRef="#ctx0" brushRef="#br0">6199 1,'-6191'0,"6184"0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32:57.171"/>
    </inkml:context>
    <inkml:brush xml:id="br0">
      <inkml:brushProperty name="width" value="0.025" units="cm"/>
      <inkml:brushProperty name="height" value="0.025" units="cm"/>
      <inkml:brushProperty name="ignorePressure" value="1"/>
    </inkml:brush>
  </inkml:definitions>
  <inkml:trace contextRef="#ctx0" brushRef="#br0">6176 1,'-6166'0,"6157"0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33:09.304"/>
    </inkml:context>
    <inkml:brush xml:id="br0">
      <inkml:brushProperty name="width" value="0.025" units="cm"/>
      <inkml:brushProperty name="height" value="0.025" units="cm"/>
      <inkml:brushProperty name="ignorePressure" value="1"/>
    </inkml:brush>
  </inkml:definitions>
  <inkml:trace contextRef="#ctx0" brushRef="#br0">6164 1,'-6164'0,"11613"0,-5440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33:40.202"/>
    </inkml:context>
    <inkml:brush xml:id="br0">
      <inkml:brushProperty name="width" value="0.025" units="cm"/>
      <inkml:brushProperty name="height" value="0.025" units="cm"/>
      <inkml:brushProperty name="ignorePressure" value="1"/>
    </inkml:brush>
  </inkml:definitions>
  <inkml:trace contextRef="#ctx0" brushRef="#br0">13279 1,'-13263'0,"13248"0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33:55.979"/>
    </inkml:context>
    <inkml:brush xml:id="br0">
      <inkml:brushProperty name="width" value="0.025" units="cm"/>
      <inkml:brushProperty name="height" value="0.025" units="cm"/>
      <inkml:brushProperty name="ignorePressure" value="1"/>
    </inkml:brush>
  </inkml:definitions>
  <inkml:trace contextRef="#ctx0" brushRef="#br0">13283 0,'-13267'0,"13252"0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34:08.327"/>
    </inkml:context>
    <inkml:brush xml:id="br0">
      <inkml:brushProperty name="width" value="0.025" units="cm"/>
      <inkml:brushProperty name="height" value="0.025" units="cm"/>
      <inkml:brushProperty name="ignorePressure" value="1"/>
    </inkml:brush>
  </inkml:definitions>
  <inkml:trace contextRef="#ctx0" brushRef="#br0">13027 1,'-8589'0,"4164"0,4412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11:34:21.149"/>
    </inkml:context>
    <inkml:brush xml:id="br0">
      <inkml:brushProperty name="width" value="0.025" units="cm"/>
      <inkml:brushProperty name="height" value="0.025" units="cm"/>
      <inkml:brushProperty name="ignorePressure" value="1"/>
    </inkml:brush>
  </inkml:definitions>
  <inkml:trace contextRef="#ctx0" brushRef="#br0">13055 0,'-11648'0,"10253"0,1383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09:23:11.572"/>
    </inkml:context>
    <inkml:brush xml:id="br0">
      <inkml:brushProperty name="width" value="0.05" units="cm"/>
      <inkml:brushProperty name="height" value="0.05" units="cm"/>
      <inkml:brushProperty name="color" value="#FFFFCC"/>
      <inkml:brushProperty name="ignorePressure" value="1"/>
    </inkml:brush>
  </inkml:definitions>
  <inkml:trace contextRef="#ctx0" brushRef="#br0">14823 0,'-14823'0,"32649"0,-3705 0,-22684 0,8323 0,-101 0,-5262 0,5429 0,129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3:16:45.059"/>
    </inkml:context>
    <inkml:brush xml:id="br0">
      <inkml:brushProperty name="width" value="0.05" units="cm"/>
      <inkml:brushProperty name="height" value="0.05" units="cm"/>
      <inkml:brushProperty name="color" value="#FFFFCC"/>
      <inkml:brushProperty name="ignorePressure" value="1"/>
    </inkml:brush>
  </inkml:definitions>
  <inkml:trace contextRef="#ctx0" brushRef="#br0">14823 0,'-14823'0,"32649"0,-3705 0,-22684 0,8323 0,-101 0,-5262 0,5429 0,129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11:41.254"/>
    </inkml:context>
    <inkml:brush xml:id="br0">
      <inkml:brushProperty name="width" value="0.025" units="cm"/>
      <inkml:brushProperty name="height" value="0.025" units="cm"/>
      <inkml:brushProperty name="ignorePressure" value="1"/>
    </inkml:brush>
  </inkml:definitions>
  <inkml:trace contextRef="#ctx0" brushRef="#br0">345 0,'-176'0,"16876"0,-33550 0,16831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15:02.20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1,'0'1729,"0"-1698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15:12.17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0,'0'3352,"0"-3323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5T08:40:53.570"/>
    </inkml:context>
    <inkml:brush xml:id="br0">
      <inkml:brushProperty name="width" value="0.05" units="cm"/>
      <inkml:brushProperty name="height" value="0.05" units="cm"/>
      <inkml:brushProperty name="color" value="#33CCFF"/>
      <inkml:brushProperty name="ignorePressure" value="1"/>
    </inkml:brush>
  </inkml:definitions>
  <inkml:trace contextRef="#ctx0" brushRef="#br0">1 1,'0'0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15:20.40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1,'0'4267,"0"-4237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15:32.64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0,'568'0,"-555"0,-1 1,0 0,0 1,0 1,17 5,-7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15:36.24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1,'6'0,"7"0,15 0,7 0,5 0,1 0,0 0,-2 0,-1 0,-1 0,0 0,-2 0,1 0,-1 0,-6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15:39.31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1,'6'0,"8"0,8 0,6 0,4 0,2 0,3 0,0 0,-1 0,1 0,-1 0,0 0,-7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15:41.81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37,'6'0,"8"0,13 0,9-6,4-2,1 1,-1 1,0 1,-2 3,-1 0,0 2,-2 0,0 0,-5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15:44.94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0,'6'0,"7"0,9 0,6 0,4 0,3 0,1 0,1 0,0 6,-1 2,7 0,0-2,0 4,-1 1,-2-1,-8-4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15:46.88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1,'571'0,"-533"0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3:18:25.458"/>
    </inkml:context>
    <inkml:brush xml:id="br0">
      <inkml:brushProperty name="width" value="0.05" units="cm"/>
      <inkml:brushProperty name="height" value="0.05" units="cm"/>
      <inkml:brushProperty name="color" value="#FFFFCC"/>
      <inkml:brushProperty name="ignorePressure" value="1"/>
    </inkml:brush>
  </inkml:definitions>
  <inkml:trace contextRef="#ctx0" brushRef="#br0">14823 0,'-14823'0,"32649"0,-3705 0,-22684 0,8323 0,-101 0,-5262 0,5429 0,129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19:16.041"/>
    </inkml:context>
    <inkml:brush xml:id="br0">
      <inkml:brushProperty name="width" value="0.025" units="cm"/>
      <inkml:brushProperty name="height" value="0.025" units="cm"/>
      <inkml:brushProperty name="ignorePressure" value="1"/>
    </inkml:brush>
  </inkml:definitions>
  <inkml:trace contextRef="#ctx0" brushRef="#br0">0 1,'0'0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19:25.601"/>
    </inkml:context>
    <inkml:brush xml:id="br0">
      <inkml:brushProperty name="width" value="0.025" units="cm"/>
      <inkml:brushProperty name="height" value="0.025" units="cm"/>
      <inkml:brushProperty name="ignorePressure" value="1"/>
    </inkml:brush>
  </inkml:definitions>
  <inkml:trace contextRef="#ctx0" brushRef="#br0">0 49,'0'971,"0"-1968,0 974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3T12:20:44.406"/>
    </inkml:context>
    <inkml:brush xml:id="br0">
      <inkml:brushProperty name="width" value="0.2" units="cm"/>
      <inkml:brushProperty name="height" value="0.2" units="cm"/>
      <inkml:brushProperty name="color" value="#66CC00"/>
      <inkml:brushProperty name="ignorePressure" value="1"/>
    </inkml:brush>
  </inkml:definitions>
  <inkml:trace contextRef="#ctx0" brushRef="#br0">1369 5487,'-1368'-5487,"2721"10915,-1357-5442,4 11,2 13,116 463,-118-474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20:01.244"/>
    </inkml:context>
    <inkml:brush xml:id="br0">
      <inkml:brushProperty name="width" value="0.025" units="cm"/>
      <inkml:brushProperty name="height" value="0.025" units="cm"/>
      <inkml:brushProperty name="ignorePressure" value="1"/>
    </inkml:brush>
  </inkml:definitions>
  <inkml:trace contextRef="#ctx0" brushRef="#br0">0 0,'0'1038,"0"-1016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20:29.563"/>
    </inkml:context>
    <inkml:brush xml:id="br0">
      <inkml:brushProperty name="width" value="0.025" units="cm"/>
      <inkml:brushProperty name="height" value="0.025" units="cm"/>
      <inkml:brushProperty name="ignorePressure" value="1"/>
    </inkml:brush>
  </inkml:definitions>
  <inkml:trace contextRef="#ctx0" brushRef="#br0">0 1,'0'0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20:36.065"/>
    </inkml:context>
    <inkml:brush xml:id="br0">
      <inkml:brushProperty name="width" value="0.025" units="cm"/>
      <inkml:brushProperty name="height" value="0.025" units="cm"/>
      <inkml:brushProperty name="ignorePressure" value="1"/>
    </inkml:brush>
  </inkml:definitions>
  <inkml:trace contextRef="#ctx0" brushRef="#br0">1994 1,'-1994'0,"17985"0,-15968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20:49.193"/>
    </inkml:context>
    <inkml:brush xml:id="br0">
      <inkml:brushProperty name="width" value="0.025" units="cm"/>
      <inkml:brushProperty name="height" value="0.025" units="cm"/>
      <inkml:brushProperty name="ignorePressure" value="1"/>
    </inkml:brush>
  </inkml:definitions>
  <inkml:trace contextRef="#ctx0" brushRef="#br0">15964 0,'-15941'0,"15919"0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25:50.39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1,'0'7593,"0"-7570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26:01.52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4302,'0'-4301,"0"8863,0-4539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26:19.149"/>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0 149,'0'2372,"0"-4865,0 2465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26:25.47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1,'5'0,"7"0,6 0,6 0,3 0,3 0,1 0,1 0,-1 0,0 0,6 0,0 0,0 0,-1 0,-2 0,-7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26:28.13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1,'5'0,"7"0,7 0,5 0,8 0,5 0,1 0,-2 0,0 0,-3 0,-1 0,-6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26:35.86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1,'5'5,"7"2,6-1,6-1,4-1,2-2,1 0,0-2,1 0,-1 0,0 0,-5 4,-2 3,-6-1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3T12:21:14.977"/>
    </inkml:context>
    <inkml:brush xml:id="br0">
      <inkml:brushProperty name="width" value="0.2" units="cm"/>
      <inkml:brushProperty name="height" value="0.2" units="cm"/>
      <inkml:brushProperty name="color" value="#66CC00"/>
      <inkml:brushProperty name="ignorePressure" value="1"/>
    </inkml:brush>
  </inkml:definitions>
  <inkml:trace contextRef="#ctx0" brushRef="#br0">56 5756,'1759'-5756,"-3568"11675,1803-5901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26:47.141"/>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0,'577'0,"-552"0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26:53.42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0,'5'0,"7"0,6 0,6 0,3 0,3 0,6 0,3 0,-1 0,-1 0,-3 0,-1 0,-1 0,-1 0,-6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26:55.65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0,'5'0,"7"0,6 0,6 0,3 0,3 0,6 0,3 0,-1 0,-1 0,-3 0,-6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3:18:52.420"/>
    </inkml:context>
    <inkml:brush xml:id="br0">
      <inkml:brushProperty name="width" value="0.05" units="cm"/>
      <inkml:brushProperty name="height" value="0.05" units="cm"/>
      <inkml:brushProperty name="color" value="#FFFFCC"/>
      <inkml:brushProperty name="ignorePressure" value="1"/>
    </inkml:brush>
  </inkml:definitions>
  <inkml:trace contextRef="#ctx0" brushRef="#br0">14823 0,'-14823'0,"32649"0,-3705 0,-22684 0,8323 0,-101 0,-5262 0,5429 0,129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31:10.355"/>
    </inkml:context>
    <inkml:brush xml:id="br0">
      <inkml:brushProperty name="width" value="0.025" units="cm"/>
      <inkml:brushProperty name="height" value="0.025" units="cm"/>
      <inkml:brushProperty name="ignorePressure" value="1"/>
    </inkml:brush>
  </inkml:definitions>
  <inkml:trace contextRef="#ctx0" brushRef="#br0">242 0,'-162'0,"7532"0,1116 0,-15179 0,-2529 0,9201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31:33.013"/>
    </inkml:context>
    <inkml:brush xml:id="br0">
      <inkml:brushProperty name="width" value="0.025" units="cm"/>
      <inkml:brushProperty name="height" value="0.025" units="cm"/>
      <inkml:brushProperty name="ignorePressure" value="1"/>
    </inkml:brush>
  </inkml:definitions>
  <inkml:trace contextRef="#ctx0" brushRef="#br0">255 1,'-254'0,"16320"0,-29717 0,11475 0,2150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33:03.46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1,'0'3971,"0"-3946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33:08.37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0,'0'3141,"0"-3125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33:32.530"/>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1,'0'3483,"0"-3468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33:44.58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1908,'0'-1907,"0"3898,0-1975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1T09:15:22.787"/>
    </inkml:context>
    <inkml:brush xml:id="br0">
      <inkml:brushProperty name="width" value="0.2" units="cm"/>
      <inkml:brushProperty name="height" value="0.2" units="cm"/>
      <inkml:brushProperty name="color" value="#5B2D90"/>
      <inkml:brushProperty name="ignorePressure" value="1"/>
    </inkml:brush>
  </inkml:definitions>
  <inkml:trace contextRef="#ctx0" brushRef="#br0">1 0,'7538'5681,"-7523"-5670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33:56.97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0,'0'1286,"0"-1268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34:09.29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1225,'0'-1224,"0"2546,0-1301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34:40.14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1,'416'0,"-395"0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34:43.007"/>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1,'1'1,"-1"0,1 0,-1 0,1 1,-1-1,1 0,0 0,-1 0,1 0,0-1,0 1,-1 0,1 0,0 0,0-1,0 1,0 0,0-1,0 1,1-1,-1 1,1 0,31 10,-28-10,121 26,-89-20,1-2,0-2,55-2,-77-1,10-1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34:45.42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1,'4'0,"6"0,5 0,5 0,2 0,2 0,1 0,0 0,5 0,1 0,-1 0,-1 0,-1 0,-2 0,-4 4,-3 2,0-1,-3-1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34:48.58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0,'4'0,"9"0,8 0,3 0,3 0,0 0,0 0,-1 0,0 0,-1 0,0 0,0 0,-1 0,5 0,1 0,-5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34:52.230"/>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1,'417'0,"-396"0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34:55.289"/>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1,'5'0,"5"0,5 0,4 0,3 0,2 0,1 0,1 0,-1 0,1 0,-1 0,-1 0,1 0,0 0,-1 0,1 0,-5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35:04.344"/>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0,'27'10,"-3"-1,1-3,38 14,-47-14,1 0,0-1,0-1,1-1,27 2,151-6,-175 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35:13.937"/>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0,'72'1,"111"13,-142-9,68-2,0 0,-70 5,-23-2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1T09:16:28.578"/>
    </inkml:context>
    <inkml:brush xml:id="br0">
      <inkml:brushProperty name="width" value="0.2" units="cm"/>
      <inkml:brushProperty name="height" value="0.2" units="cm"/>
      <inkml:brushProperty name="color" value="#5B2D90"/>
      <inkml:brushProperty name="ignorePressure" value="1"/>
    </inkml:brush>
  </inkml:definitions>
  <inkml:trace contextRef="#ctx0" brushRef="#br0">0 3820,'7479'-3811,"-7462"3803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35:26.782"/>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0,'4'0,"10"0,7 0,3 0,3 0,0 0,0 0,-1 0,0 0,0 0,-2 0,1 0,-1 0,5 0,-3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35:28.85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26,'4'0,"6"0,5 0,0-4,2-2,2 1,1 1,3 1,0 1,2 1,-1 1,1 0,-4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35:31.41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0,'4'0,"6"0,5 0,4 0,3 0,-3 4,1 2,0-1,2-1,0-1,1-1,-3 3,-2 1,2-1,-4-1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35:39.05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0,'4'0,"6"0,9 0,6 0,2 0,2 0,-1 0,-1 0,0 0,-2 0,0 0,0 0,-5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3:18:58.923"/>
    </inkml:context>
    <inkml:brush xml:id="br0">
      <inkml:brushProperty name="width" value="0.05" units="cm"/>
      <inkml:brushProperty name="height" value="0.05" units="cm"/>
      <inkml:brushProperty name="color" value="#FFFFCC"/>
      <inkml:brushProperty name="ignorePressure" value="1"/>
    </inkml:brush>
  </inkml:definitions>
  <inkml:trace contextRef="#ctx0" brushRef="#br0">14823 0,'-14823'0,"32649"0,-3705 0,-22684 0,8323 0,-101 0,-5262 0,5429 0,129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46:23.816"/>
    </inkml:context>
    <inkml:brush xml:id="br0">
      <inkml:brushProperty name="width" value="0.025" units="cm"/>
      <inkml:brushProperty name="height" value="0.025" units="cm"/>
      <inkml:brushProperty name="ignorePressure" value="1"/>
    </inkml:brush>
  </inkml:definitions>
  <inkml:trace contextRef="#ctx0" brushRef="#br0">748 1,'-747'0,"15823"0,-15057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5:46:40.942"/>
    </inkml:context>
    <inkml:brush xml:id="br0">
      <inkml:brushProperty name="width" value="0.025" units="cm"/>
      <inkml:brushProperty name="height" value="0.025" units="cm"/>
      <inkml:brushProperty name="ignorePressure" value="1"/>
    </inkml:brush>
  </inkml:definitions>
  <inkml:trace contextRef="#ctx0" brushRef="#br0">1537 1,'-1536'0,"16597"0,-15042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5:38.846"/>
    </inkml:context>
    <inkml:brush xml:id="br0">
      <inkml:brushProperty name="width" value="0.025" units="cm"/>
      <inkml:brushProperty name="height" value="0.025" units="cm"/>
      <inkml:brushProperty name="ignorePressure" value="1"/>
    </inkml:brush>
  </inkml:definitions>
  <inkml:trace contextRef="#ctx0" brushRef="#br0">9720 0,'-9702'0,"9685"0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5:51.324"/>
    </inkml:context>
    <inkml:brush xml:id="br0">
      <inkml:brushProperty name="width" value="0.025" units="cm"/>
      <inkml:brushProperty name="height" value="0.025" units="cm"/>
      <inkml:brushProperty name="ignorePressure" value="1"/>
    </inkml:brush>
  </inkml:definitions>
  <inkml:trace contextRef="#ctx0" brushRef="#br0">9749 0,'-9727'0,"9705"0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6:00.611"/>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3T20:45:46.303"/>
    </inkml:context>
    <inkml:brush xml:id="br0">
      <inkml:brushProperty name="width" value="0.2" units="cm"/>
      <inkml:brushProperty name="height" value="0.2" units="cm"/>
      <inkml:brushProperty name="color" value="#E71224"/>
      <inkml:brushProperty name="ignorePressure" value="1"/>
    </inkml:brush>
  </inkml:definitions>
  <inkml:trace contextRef="#ctx0" brushRef="#br0">5403 815,'-2'0,"-1"-1,0 1,1-1,-1 0,0 0,1 0,-1 0,1-1,0 1,-1-1,1 1,0-1,-3-3,-27-28,28 28,-26-26,-2 1,0 1,-72-48,-121-54,-115-44,159 90,116 57,1 3,-2 3,-1 2,-85-12,108 23,43 9,-100-22,-1 5,-153-7,-499 24,297 2,361-2,1 3,-131 22,-128 55,29-5,56-33,57-10,191-28,-18 2,1 2,0 1,-46 18,-5 4,69-26,0 1,1 1,0 0,0 2,1 0,-31 21,19-6,1 1,-41 44,62-58,-1 0,2 0,-1 0,2 1,0 0,0 1,1-1,0 1,1 0,-4 23,4 8,1 0,6 71,-1-43,-1-56,1 0,1 1,0-1,1 0,6 18,37 77,-32-78,99 207,-96-202,2-1,2-1,1-1,51 59,-15-24,-26-29,2-1,1-2,43 34,104 65,-134-96,35 30,100 63,-153-116,2-1,0-1,1-2,0-2,1 0,1-3,0-1,52 5,30-5,152-9,-116-2,830 3,-932 0,0-3,-1-2,1-2,-1-2,0-2,94-35,-98 26,7-3,77-21,-56 20,-1-3,88-46,-87 39,176-78,-195 86,-2-2,75-50,73-57,-137 95,110-51,-156 81,-1 0,-1-2,0 0,21-20,19-14,-20 20,-1-1,-2-2,48-51,-72 68,0-1,0 0,-1 0,-1 0,0-1,-1-1,-1 1,0-1,0 0,-2-1,0 1,-1-1,2-22,-7-195,-2 79,4 124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6:05.081"/>
    </inkml:context>
    <inkml:brush xml:id="br0">
      <inkml:brushProperty name="width" value="0.025" units="cm"/>
      <inkml:brushProperty name="height" value="0.025" units="cm"/>
      <inkml:brushProperty name="ignorePressure" value="1"/>
    </inkml:brush>
  </inkml:definitions>
  <inkml:trace contextRef="#ctx0" brushRef="#br0">9681 1,'-9680'0,"14877"0,-5096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6:23.512"/>
    </inkml:context>
    <inkml:brush xml:id="br0">
      <inkml:brushProperty name="width" value="0.025" units="cm"/>
      <inkml:brushProperty name="height" value="0.025" units="cm"/>
      <inkml:brushProperty name="ignorePressure" value="1"/>
    </inkml:brush>
  </inkml:definitions>
  <inkml:trace contextRef="#ctx0" brushRef="#br0">9668 1,'-9668'0,"19483"0,-9793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6:41.772"/>
    </inkml:context>
    <inkml:brush xml:id="br0">
      <inkml:brushProperty name="width" value="0.025" units="cm"/>
      <inkml:brushProperty name="height" value="0.025" units="cm"/>
      <inkml:brushProperty name="ignorePressure" value="1"/>
    </inkml:brush>
  </inkml:definitions>
  <inkml:trace contextRef="#ctx0" brushRef="#br0">9821 0,'-9803'0,"9786"0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6:59.359"/>
    </inkml:context>
    <inkml:brush xml:id="br0">
      <inkml:brushProperty name="width" value="0.025" units="cm"/>
      <inkml:brushProperty name="height" value="0.025" units="cm"/>
      <inkml:brushProperty name="ignorePressure" value="1"/>
    </inkml:brush>
  </inkml:definitions>
  <inkml:trace contextRef="#ctx0" brushRef="#br0">9740 1,'-9721'0,"9702"0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7:30.5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1,'437'0,"-419"1,-1 1,1 1,31 8,-31-6,0-1,0 0,33 1,611-6,-636 3,-1 1,0 1,27 8,-37-7,-5-1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7:32.3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20,'10'-3,"1"-1,-1 1,1 1,0 0,0 1,0 0,0 0,15 2,4-1,593-3,-343 4,-255 1,0 0,0 2,31 9,21 2,-59-11,-1 0,19 7,-23-6</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7:34.1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0,'584'0,"-535"3,-1 2,85 20,-42-6,-55-11,-23-5,1 0,0-1,15 1,-6-1,0 2,1 0,-1 1,33 13,-31-10,-11-4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7:36.0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1,'1394'0,"-1380"0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7:37.6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1,'1360'0,"-1310"7,-35-4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7:39.3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1,'1015'0,"-968"2,1 2,-1 3,48 12,-79-15,-5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3T20:45:51.922"/>
    </inkml:context>
    <inkml:brush xml:id="br0">
      <inkml:brushProperty name="width" value="0.2" units="cm"/>
      <inkml:brushProperty name="height" value="0.2" units="cm"/>
      <inkml:brushProperty name="color" value="#E71224"/>
      <inkml:brushProperty name="ignorePressure" value="1"/>
    </inkml:brush>
  </inkml:definitions>
  <inkml:trace contextRef="#ctx0" brushRef="#br0">5053 144,'-382'-18,"41"1,66-2,0 1,-292 18,249 1,276-3,0-3,-47-10,27 4,-17-3,36 5,0 2,-56-2,-852 9,431 2,406-4,-131 5,221 0,1 1,-1 2,1 0,0 1,1 2,0 0,-22 13,12-8,-1-2,-43 10,39-12,-57 23,89-30,-1 0,1 1,-1-1,1 1,0 0,1 1,-1-1,1 1,0 0,0 0,0 0,0 0,1 1,0 0,1-1,-1 1,1 0,0 0,0 1,-1 9,-1 11,2 0,0 1,4 41,-1-30,4 809,-5-836,1-1,0 1,0 0,1-1,1 1,0-1,0 0,2 0,-1 0,1-1,7 11,-3-7,2 1,0-2,1 0,1 0,-1-1,26 17,-13-8,-2 0,36 42,-38-38,2-2,41 35,19 2,1-3,4-5,1-3,137 52,-206-95,0-1,0-1,0 0,0-2,32 0,33 4,-53 0,56 19,-21-6,-8-3,0-3,0-3,99 5,19-18,94 4,-4 30,220-26,-281-7,-151 1,-1-3,98-20,-111 13,42-17,-12 3,7-4,-1-3,94-55,116-86,-127 76,-108 63,-35 23,0 0,26-12,34-13,84-33,-144 61,0 0,0-1,-1-1,-1-1,1 0,25-25,-22 19,0 1,44-26,-24 17,0-1,37-33,-12 9,-51 38,1-1,-2 0,0-1,0 0,-2-1,0 0,0-1,-1 0,-1 0,10-30,-12 22,-2 0,0 0,-1 0,-2 0,-2-43,0 37,1 0,2 1,6-36,1 19,-3 0,-1 0,-2 0,-5-87,0 127,1-1,-1 1,0 0,0-1,-1 1,0 0,0 0,0 1,-1-1,1 1,-2 0,1 0,0 0,-1 0,0 1,0 0,0 0,-1 0,1 0,-1 1,-12-5,-11-4,0 1,-1 1,-41-7,45 11,-75-20,70 19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7:42.8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1,'226'2,"283"41,-459-37,-28-4,1 1,-1 1,35 11,-34-10,0 0,0-2,0 0,0-2,1 0,36-5,10 2,41 2,-96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7:44.8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19,'123'-8,"-25"1,439 4,-300 4,-220 0,-1 1,1 0,32 10,25 4,-61-14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7:46.9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39,'4'-2,"0"-1,-1 1,1 0,1 0,-1 1,0-1,0 1,0 0,1 0,-1 1,7-1,3-1,79-9,2 4,143 8,-83 1,-9-4,158 5,-168 14,-122-17</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8:22.78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1,'0'556,"0"-546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8:27.01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1,'0'895,"0"-884</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8:42.68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1,'0'1343,"0"-1329</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8:54.70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1,'0'770,"0"-761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8:59.73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1,'3'0,"2"0,5 0,1 0,3 0,1 0,1 0,-1 0,1 0,0 0,-1 0,-2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9:02.370"/>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1,'3'0,"3"0,3 0,3 0,2 0,1 0,0 0,1 0,0 0,0 0,-3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9:04.53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1,'5'0,"5"0,3 0,1 0,2 0,0 0,0 0,0 0,-3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3T20:42:52.692"/>
    </inkml:context>
    <inkml:brush xml:id="br0">
      <inkml:brushProperty name="width" value="0.2" units="cm"/>
      <inkml:brushProperty name="height" value="0.2" units="cm"/>
      <inkml:brushProperty name="color" value="#E71224"/>
      <inkml:brushProperty name="ignorePressure" value="1"/>
    </inkml:brush>
  </inkml:definitions>
  <inkml:trace contextRef="#ctx0" brushRef="#br0">12285 38,'-882'0,"814"3,-91 16,65-6,-8 3,50-7,-60 2,10-9,-133 11,85 9,56-7,-131 5,-89 0,142-7,-9 3,-139 4,-812-19,527-3,-324 2,595 23,233-13,-30 3,-242 14,-845-26,548-3,-2643 2,3303 0,1 0,-1 1,1 0,-1 1,1 0,0 0,-1 1,1 0,1 1,-1 0,-12 8,14-8,1 1,0 0,0 1,1 0,-1 0,1 0,0 0,1 1,-1 0,1 0,1 0,0 0,0 0,-3 11,0 5,1 1,1 0,-1 46,9 79,0-45,-6-48,2 39,1-85,0 0,0 0,1-1,1 1,-1-1,2 1,4 10,23 34,68 89,-89-129,-3-3,0 0,-1 0,0 0,-1 1,-1 0,6 20,11 79,-18-86,9 65,-1 97,-14 93,1-89,1-163,5 179,0-159,1-1,16 61,-1-10,9 123,-17-114,2 134,-12-222,1-1,0 1,1-1,2 0,0 0,0 0,2-1,11 20,16 42,-17-33,2-2,1 0,3-2,47 64,11 17,-63-90,2-1,1-1,2-1,1-1,49 45,-13-28,123 70,78 16,-63-52,-35-15,68 32,297 84,569 144,-969-287,228 38,50-1,44 6,-272-57,257 3,2044-30,-1495 4,-742-19,-44 1,-148 14,0-2,-1-2,0-3,70-23,-72 20,1 1,0 3,71-5,150 11,-222 1,0-2,0-2,77-20,-10 2,119-17,-192 32,0-2,-2-2,1-2,69-36,56-21,28 12,29-11,-66 16,203-44,-322 91,0-2,-1-1,0-2,-1-1,60-34,-82 38,0 0,-1-1,0-1,-1 0,0-1,15-21,-6 3,-1 0,16-35,-17 23,-1 0,20-79,9-99,-41 191,48-470,-43 350,2-587,-15 463,2-1723,0 1988,0-1,0 1,-1-1,0 1,0-1,-1 1,0 0,-1 0,0 0,-1 0,0 0,0 0,-1 1,0 0,0 0,-1 0,0 1,-10-10,-13-12,10 9,-42-34,52 48,-5-5,0 1,-2 0,1 1,-29-12,22 12,1-1,-23-15,23 13,-42-19,31 19,-1 0,0 2,-1 2,0 1,0 2,-49-2,-269 10,322-3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9:06.68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0,'3'0,"2"0,5 0,1 0,3 0,1 0,1 0,-1 0,-1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9:09.84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1,'2'0,"4"0,4 0,2 0,1 0,2 0,1 0,0 0,-1 0,1 0,-1 0,-2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9:13.850"/>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1,'3'0,"3"0,3 0,3 0,2 0,1 0,0 0,1 0,0 0,-3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9:16.39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1,'2'0,"4"0,3 0,3 0,4 0,3 0,-3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9:18.59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17,'2'0,"4"0,3 0,3-2,2-2,1 1,0 0,1 1,0 1,0 0,-3 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9:41.519"/>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1,'0'2360,"0"-2348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9:45.224"/>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0 104,'0'-2,"0"-5,0-2,0-3,0-2,0 0,0-2,0 0,0 3</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09:55.004"/>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0 783,'0'-782,"0"1679,0-886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10:42.81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0,'0'1378,"0"-1366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16:10:50.037"/>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0,'0'938,"0"-930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B8E3C-3794-43B0-9F02-C3731118F5D8}" type="datetimeFigureOut">
              <a:rPr lang="en-US" smtClean="0"/>
              <a:t>2/26/2021</a:t>
            </a:fld>
            <a:endParaRPr lang="en-US"/>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BD785-AC64-4FDD-8731-199FAA83C48D}" type="slidenum">
              <a:rPr lang="en-US" smtClean="0"/>
              <a:t>‹nr.›</a:t>
            </a:fld>
            <a:endParaRPr lang="en-US"/>
          </a:p>
        </p:txBody>
      </p:sp>
    </p:spTree>
    <p:extLst>
      <p:ext uri="{BB962C8B-B14F-4D97-AF65-F5344CB8AC3E}">
        <p14:creationId xmlns:p14="http://schemas.microsoft.com/office/powerpoint/2010/main" val="649803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(OBS: Slå natlys fra)</a:t>
            </a:r>
            <a:endParaRPr lang="en-US" dirty="0"/>
          </a:p>
        </p:txBody>
      </p:sp>
      <p:sp>
        <p:nvSpPr>
          <p:cNvPr id="4" name="Pladsholder til slidenummer 3"/>
          <p:cNvSpPr>
            <a:spLocks noGrp="1"/>
          </p:cNvSpPr>
          <p:nvPr>
            <p:ph type="sldNum" sz="quarter" idx="5"/>
          </p:nvPr>
        </p:nvSpPr>
        <p:spPr/>
        <p:txBody>
          <a:bodyPr/>
          <a:lstStyle/>
          <a:p>
            <a:fld id="{BFDBD785-AC64-4FDD-8731-199FAA83C48D}" type="slidenum">
              <a:rPr lang="en-US" smtClean="0"/>
              <a:t>1</a:t>
            </a:fld>
            <a:endParaRPr lang="en-US"/>
          </a:p>
        </p:txBody>
      </p:sp>
    </p:spTree>
    <p:extLst>
      <p:ext uri="{BB962C8B-B14F-4D97-AF65-F5344CB8AC3E}">
        <p14:creationId xmlns:p14="http://schemas.microsoft.com/office/powerpoint/2010/main" val="4048670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Inden vi dykker ned i resultaterne får i lige en oversigt over den data der er blevet arbejdet med.</a:t>
            </a:r>
          </a:p>
          <a:p>
            <a:r>
              <a:rPr lang="da-DK" dirty="0"/>
              <a:t>Der blev udvalgt 6 prøver, se tabel.</a:t>
            </a:r>
          </a:p>
          <a:p>
            <a:r>
              <a:rPr lang="da-DK" dirty="0"/>
              <a:t>Forventede værdier</a:t>
            </a:r>
            <a:r>
              <a:rPr lang="en-US" dirty="0"/>
              <a:t> for HTT = Coriell &amp; Illumina</a:t>
            </a:r>
          </a:p>
          <a:p>
            <a:r>
              <a:rPr lang="en-US" dirty="0" err="1"/>
              <a:t>Forventede</a:t>
            </a:r>
            <a:r>
              <a:rPr lang="en-US" dirty="0"/>
              <a:t> </a:t>
            </a:r>
            <a:r>
              <a:rPr lang="en-US" dirty="0" err="1"/>
              <a:t>værdier</a:t>
            </a:r>
            <a:r>
              <a:rPr lang="en-US" dirty="0"/>
              <a:t> for FMR1 = Coriell &amp; PCR</a:t>
            </a:r>
            <a:endParaRPr lang="da-DK" dirty="0"/>
          </a:p>
        </p:txBody>
      </p:sp>
      <p:sp>
        <p:nvSpPr>
          <p:cNvPr id="4" name="Pladsholder til slidenummer 3"/>
          <p:cNvSpPr>
            <a:spLocks noGrp="1"/>
          </p:cNvSpPr>
          <p:nvPr>
            <p:ph type="sldNum" sz="quarter" idx="5"/>
          </p:nvPr>
        </p:nvSpPr>
        <p:spPr/>
        <p:txBody>
          <a:bodyPr/>
          <a:lstStyle/>
          <a:p>
            <a:fld id="{BFDBD785-AC64-4FDD-8731-199FAA83C48D}" type="slidenum">
              <a:rPr lang="en-US" smtClean="0"/>
              <a:t>10</a:t>
            </a:fld>
            <a:endParaRPr lang="en-US"/>
          </a:p>
        </p:txBody>
      </p:sp>
    </p:spTree>
    <p:extLst>
      <p:ext uri="{BB962C8B-B14F-4D97-AF65-F5344CB8AC3E}">
        <p14:creationId xmlns:p14="http://schemas.microsoft.com/office/powerpoint/2010/main" val="327384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b="0" dirty="0"/>
              <a:t>Som nævnt var indholdet af specialet primært disse tre emner.</a:t>
            </a:r>
          </a:p>
        </p:txBody>
      </p:sp>
      <p:sp>
        <p:nvSpPr>
          <p:cNvPr id="4" name="Pladsholder til slidenummer 3"/>
          <p:cNvSpPr>
            <a:spLocks noGrp="1"/>
          </p:cNvSpPr>
          <p:nvPr>
            <p:ph type="sldNum" sz="quarter" idx="5"/>
          </p:nvPr>
        </p:nvSpPr>
        <p:spPr/>
        <p:txBody>
          <a:bodyPr/>
          <a:lstStyle/>
          <a:p>
            <a:fld id="{BFDBD785-AC64-4FDD-8731-199FAA83C48D}" type="slidenum">
              <a:rPr lang="en-US" smtClean="0"/>
              <a:t>11</a:t>
            </a:fld>
            <a:endParaRPr lang="en-US"/>
          </a:p>
        </p:txBody>
      </p:sp>
    </p:spTree>
    <p:extLst>
      <p:ext uri="{BB962C8B-B14F-4D97-AF65-F5344CB8AC3E}">
        <p14:creationId xmlns:p14="http://schemas.microsoft.com/office/powerpoint/2010/main" val="2449109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noProof="0" dirty="0"/>
              <a:t>MinION styres af </a:t>
            </a:r>
            <a:r>
              <a:rPr lang="da-DK" noProof="0" dirty="0" err="1"/>
              <a:t>MinKNOW</a:t>
            </a:r>
            <a:r>
              <a:rPr lang="da-DK" noProof="0" dirty="0"/>
              <a:t>, grafiske brugerflade, forsøg opsætning og håndtering.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da-DK" noProof="0" dirty="0"/>
              <a:t>For at lave </a:t>
            </a:r>
            <a:r>
              <a:rPr lang="da-DK" noProof="0" dirty="0" err="1"/>
              <a:t>targeteret</a:t>
            </a:r>
            <a:r>
              <a:rPr lang="da-DK" noProof="0" dirty="0"/>
              <a:t> sekventering benyttes et slags udvidelses program kaldet ReadFish.</a:t>
            </a:r>
          </a:p>
          <a:p>
            <a:pPr marL="0" marR="0" lvl="0" indent="0" algn="l" defTabSz="914400" rtl="0" eaLnBrk="1" fontAlgn="auto" latinLnBrk="0" hangingPunct="1">
              <a:lnSpc>
                <a:spcPct val="100000"/>
              </a:lnSpc>
              <a:spcBef>
                <a:spcPts val="0"/>
              </a:spcBef>
              <a:spcAft>
                <a:spcPts val="0"/>
              </a:spcAft>
              <a:buClrTx/>
              <a:buSzTx/>
              <a:buFontTx/>
              <a:buNone/>
              <a:tabLst/>
              <a:defRPr/>
            </a:pPr>
            <a:r>
              <a:rPr lang="da-DK" noProof="0" dirty="0"/>
              <a:t>ReadFish kommunikerer med </a:t>
            </a:r>
            <a:r>
              <a:rPr lang="da-DK" noProof="0" dirty="0" err="1"/>
              <a:t>MinKNOW</a:t>
            </a:r>
            <a:r>
              <a:rPr lang="da-DK" noProof="0" dirty="0"/>
              <a:t> og en ONT software kaldet Read </a:t>
            </a:r>
            <a:r>
              <a:rPr lang="da-DK" noProof="0" dirty="0" err="1"/>
              <a:t>Until</a:t>
            </a:r>
            <a:r>
              <a:rPr lang="da-DK" noProof="0" dirty="0"/>
              <a:t>, manipulering, selektion af </a:t>
            </a:r>
            <a:r>
              <a:rPr lang="da-DK" noProof="0" dirty="0" err="1"/>
              <a:t>targets</a:t>
            </a:r>
            <a:r>
              <a:rPr lang="da-DK" noProof="0" dirty="0"/>
              <a:t>, omvendt strøm.</a:t>
            </a:r>
          </a:p>
          <a:p>
            <a:pPr marL="0" marR="0" lvl="0" indent="0" algn="l" defTabSz="914400" rtl="0" eaLnBrk="1" fontAlgn="auto" latinLnBrk="0" hangingPunct="1">
              <a:lnSpc>
                <a:spcPct val="100000"/>
              </a:lnSpc>
              <a:spcBef>
                <a:spcPts val="0"/>
              </a:spcBef>
              <a:spcAft>
                <a:spcPts val="0"/>
              </a:spcAft>
              <a:buClrTx/>
              <a:buSzTx/>
              <a:buFontTx/>
              <a:buNone/>
              <a:tabLst/>
              <a:defRPr/>
            </a:pPr>
            <a:r>
              <a:rPr lang="da-DK" noProof="0" dirty="0"/>
              <a:t>Effekten af ReadFish kan ses på figuren.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noProof="0" dirty="0"/>
          </a:p>
        </p:txBody>
      </p:sp>
      <p:sp>
        <p:nvSpPr>
          <p:cNvPr id="4" name="Pladsholder til slidenummer 3"/>
          <p:cNvSpPr>
            <a:spLocks noGrp="1"/>
          </p:cNvSpPr>
          <p:nvPr>
            <p:ph type="sldNum" sz="quarter" idx="5"/>
          </p:nvPr>
        </p:nvSpPr>
        <p:spPr/>
        <p:txBody>
          <a:bodyPr/>
          <a:lstStyle/>
          <a:p>
            <a:fld id="{BFDBD785-AC64-4FDD-8731-199FAA83C48D}" type="slidenum">
              <a:rPr lang="en-US" smtClean="0"/>
              <a:t>12</a:t>
            </a:fld>
            <a:endParaRPr lang="en-US"/>
          </a:p>
        </p:txBody>
      </p:sp>
    </p:spTree>
    <p:extLst>
      <p:ext uri="{BB962C8B-B14F-4D97-AF65-F5344CB8AC3E}">
        <p14:creationId xmlns:p14="http://schemas.microsoft.com/office/powerpoint/2010/main" val="847888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noProof="0" dirty="0"/>
              <a:t>Effekten af ReadFish kan ses på figuren.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noProof="0" dirty="0"/>
          </a:p>
        </p:txBody>
      </p:sp>
      <p:sp>
        <p:nvSpPr>
          <p:cNvPr id="4" name="Pladsholder til slidenummer 3"/>
          <p:cNvSpPr>
            <a:spLocks noGrp="1"/>
          </p:cNvSpPr>
          <p:nvPr>
            <p:ph type="sldNum" sz="quarter" idx="5"/>
          </p:nvPr>
        </p:nvSpPr>
        <p:spPr/>
        <p:txBody>
          <a:bodyPr/>
          <a:lstStyle/>
          <a:p>
            <a:fld id="{BFDBD785-AC64-4FDD-8731-199FAA83C48D}" type="slidenum">
              <a:rPr lang="en-US" smtClean="0"/>
              <a:t>13</a:t>
            </a:fld>
            <a:endParaRPr lang="en-US"/>
          </a:p>
        </p:txBody>
      </p:sp>
    </p:spTree>
    <p:extLst>
      <p:ext uri="{BB962C8B-B14F-4D97-AF65-F5344CB8AC3E}">
        <p14:creationId xmlns:p14="http://schemas.microsoft.com/office/powerpoint/2010/main" val="2105939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BFDBD785-AC64-4FDD-8731-199FAA83C48D}" type="slidenum">
              <a:rPr lang="en-US" smtClean="0"/>
              <a:t>14</a:t>
            </a:fld>
            <a:endParaRPr lang="en-US"/>
          </a:p>
        </p:txBody>
      </p:sp>
    </p:spTree>
    <p:extLst>
      <p:ext uri="{BB962C8B-B14F-4D97-AF65-F5344CB8AC3E}">
        <p14:creationId xmlns:p14="http://schemas.microsoft.com/office/powerpoint/2010/main" val="3290195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Dybden af eksperiment 1 var ikke </a:t>
            </a:r>
            <a:r>
              <a:rPr lang="da-DK" dirty="0" err="1"/>
              <a:t>pragende</a:t>
            </a:r>
            <a:r>
              <a:rPr lang="da-DK" dirty="0"/>
              <a:t>, så derfor blev typen af basecalling ændret fra en hurtig version til en mere præcis version, som også er langsommere.</a:t>
            </a:r>
          </a:p>
          <a:p>
            <a:r>
              <a:rPr lang="da-DK" dirty="0"/>
              <a:t>Resultatet af ændringen af </a:t>
            </a:r>
            <a:r>
              <a:rPr lang="da-DK" dirty="0" err="1"/>
              <a:t>basecallingen</a:t>
            </a:r>
            <a:r>
              <a:rPr lang="da-DK" dirty="0"/>
              <a:t> kan ses her i eksperiment 2, hvor dybden er blevet lidt bedre på trods af at flowcellen ikke blev vasket og der er blevet tilføjet mindre DNA.</a:t>
            </a:r>
          </a:p>
          <a:p>
            <a:endParaRPr lang="da-DK" dirty="0"/>
          </a:p>
        </p:txBody>
      </p:sp>
      <p:sp>
        <p:nvSpPr>
          <p:cNvPr id="4" name="Pladsholder til slidenummer 3"/>
          <p:cNvSpPr>
            <a:spLocks noGrp="1"/>
          </p:cNvSpPr>
          <p:nvPr>
            <p:ph type="sldNum" sz="quarter" idx="5"/>
          </p:nvPr>
        </p:nvSpPr>
        <p:spPr/>
        <p:txBody>
          <a:bodyPr/>
          <a:lstStyle/>
          <a:p>
            <a:fld id="{BFDBD785-AC64-4FDD-8731-199FAA83C48D}" type="slidenum">
              <a:rPr lang="en-US" smtClean="0"/>
              <a:t>15</a:t>
            </a:fld>
            <a:endParaRPr lang="en-US"/>
          </a:p>
        </p:txBody>
      </p:sp>
    </p:spTree>
    <p:extLst>
      <p:ext uri="{BB962C8B-B14F-4D97-AF65-F5344CB8AC3E}">
        <p14:creationId xmlns:p14="http://schemas.microsoft.com/office/powerpoint/2010/main" val="3630664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Ændringen af basecalling gav dog ikke den helt store ændring, derfor blev betydningen af </a:t>
            </a:r>
            <a:r>
              <a:rPr lang="da-DK" dirty="0" err="1"/>
              <a:t>target</a:t>
            </a:r>
            <a:r>
              <a:rPr lang="da-DK" dirty="0"/>
              <a:t> størrelsen samt effekten af </a:t>
            </a:r>
            <a:r>
              <a:rPr lang="da-DK" dirty="0" err="1"/>
              <a:t>needle</a:t>
            </a:r>
            <a:r>
              <a:rPr lang="da-DK" dirty="0"/>
              <a:t> </a:t>
            </a:r>
            <a:r>
              <a:rPr lang="da-DK" dirty="0" err="1"/>
              <a:t>shearing</a:t>
            </a:r>
            <a:r>
              <a:rPr lang="da-DK" dirty="0"/>
              <a:t> testet af.</a:t>
            </a:r>
          </a:p>
          <a:p>
            <a:r>
              <a:rPr lang="da-DK" dirty="0"/>
              <a:t>Det gav en betydelig ændring i dybden.</a:t>
            </a:r>
          </a:p>
        </p:txBody>
      </p:sp>
      <p:sp>
        <p:nvSpPr>
          <p:cNvPr id="4" name="Pladsholder til slidenummer 3"/>
          <p:cNvSpPr>
            <a:spLocks noGrp="1"/>
          </p:cNvSpPr>
          <p:nvPr>
            <p:ph type="sldNum" sz="quarter" idx="5"/>
          </p:nvPr>
        </p:nvSpPr>
        <p:spPr/>
        <p:txBody>
          <a:bodyPr/>
          <a:lstStyle/>
          <a:p>
            <a:fld id="{BFDBD785-AC64-4FDD-8731-199FAA83C48D}" type="slidenum">
              <a:rPr lang="en-US" smtClean="0"/>
              <a:t>16</a:t>
            </a:fld>
            <a:endParaRPr lang="en-US"/>
          </a:p>
        </p:txBody>
      </p:sp>
    </p:spTree>
    <p:extLst>
      <p:ext uri="{BB962C8B-B14F-4D97-AF65-F5344CB8AC3E}">
        <p14:creationId xmlns:p14="http://schemas.microsoft.com/office/powerpoint/2010/main" val="720853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 forsøg 4 blev det nye laboratorie kit testet af, men det gav ingen betydelig ændring.</a:t>
            </a:r>
          </a:p>
        </p:txBody>
      </p:sp>
      <p:sp>
        <p:nvSpPr>
          <p:cNvPr id="4" name="Pladsholder til slidenummer 3"/>
          <p:cNvSpPr>
            <a:spLocks noGrp="1"/>
          </p:cNvSpPr>
          <p:nvPr>
            <p:ph type="sldNum" sz="quarter" idx="5"/>
          </p:nvPr>
        </p:nvSpPr>
        <p:spPr/>
        <p:txBody>
          <a:bodyPr/>
          <a:lstStyle/>
          <a:p>
            <a:fld id="{BFDBD785-AC64-4FDD-8731-199FAA83C48D}" type="slidenum">
              <a:rPr lang="en-US" smtClean="0"/>
              <a:t>17</a:t>
            </a:fld>
            <a:endParaRPr lang="en-US"/>
          </a:p>
        </p:txBody>
      </p:sp>
    </p:spTree>
    <p:extLst>
      <p:ext uri="{BB962C8B-B14F-4D97-AF65-F5344CB8AC3E}">
        <p14:creationId xmlns:p14="http://schemas.microsoft.com/office/powerpoint/2010/main" val="803832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indent="0">
              <a:buFont typeface="Arial" panose="020B0604020202020204" pitchFamily="34" charset="0"/>
              <a:buNone/>
            </a:pPr>
            <a:r>
              <a:rPr lang="da-DK" sz="1200" dirty="0">
                <a:solidFill>
                  <a:srgbClr val="FFFF99"/>
                </a:solidFill>
                <a:latin typeface="Arial" panose="020B0604020202020204" pitchFamily="34" charset="0"/>
                <a:cs typeface="Arial" panose="020B0604020202020204" pitchFamily="34" charset="0"/>
              </a:rPr>
              <a:t>Lige for at opsummere eksperimenterne.</a:t>
            </a:r>
          </a:p>
          <a:p>
            <a:pPr marL="0" indent="0">
              <a:buFont typeface="Arial" panose="020B0604020202020204" pitchFamily="34" charset="0"/>
              <a:buNone/>
            </a:pPr>
            <a:endParaRPr lang="da-DK" sz="1200" dirty="0">
              <a:solidFill>
                <a:srgbClr val="FFFF99"/>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da-DK" sz="1200" dirty="0">
                <a:solidFill>
                  <a:srgbClr val="FFFF99"/>
                </a:solidFill>
                <a:latin typeface="Arial" panose="020B0604020202020204" pitchFamily="34" charset="0"/>
                <a:cs typeface="Arial" panose="020B0604020202020204" pitchFamily="34" charset="0"/>
              </a:rPr>
              <a:t>I forsøg 1 og 2 var der en dybde på </a:t>
            </a:r>
            <a:r>
              <a:rPr lang="da-DK" sz="1200" dirty="0" err="1">
                <a:solidFill>
                  <a:srgbClr val="FFFF99"/>
                </a:solidFill>
                <a:latin typeface="Arial" panose="020B0604020202020204" pitchFamily="34" charset="0"/>
                <a:cs typeface="Arial" panose="020B0604020202020204" pitchFamily="34" charset="0"/>
              </a:rPr>
              <a:t>ca</a:t>
            </a:r>
            <a:r>
              <a:rPr lang="da-DK" sz="1200" dirty="0">
                <a:solidFill>
                  <a:srgbClr val="FFFF99"/>
                </a:solidFill>
                <a:latin typeface="Arial" panose="020B0604020202020204" pitchFamily="34" charset="0"/>
                <a:cs typeface="Arial" panose="020B0604020202020204" pitchFamily="34" charset="0"/>
              </a:rPr>
              <a:t> 5 i </a:t>
            </a:r>
            <a:r>
              <a:rPr lang="da-DK" sz="1200" dirty="0" err="1">
                <a:solidFill>
                  <a:srgbClr val="FFFF99"/>
                </a:solidFill>
                <a:latin typeface="Arial" panose="020B0604020202020204" pitchFamily="34" charset="0"/>
                <a:cs typeface="Arial" panose="020B0604020202020204" pitchFamily="34" charset="0"/>
              </a:rPr>
              <a:t>target</a:t>
            </a:r>
            <a:r>
              <a:rPr lang="da-DK" sz="1200" dirty="0">
                <a:solidFill>
                  <a:srgbClr val="FFFF99"/>
                </a:solidFill>
                <a:latin typeface="Arial" panose="020B0604020202020204" pitchFamily="34" charset="0"/>
                <a:cs typeface="Arial" panose="020B0604020202020204" pitchFamily="34" charset="0"/>
              </a:rPr>
              <a:t> og 2 udenfor </a:t>
            </a:r>
            <a:r>
              <a:rPr lang="da-DK" sz="1200" dirty="0" err="1">
                <a:solidFill>
                  <a:srgbClr val="FFFF99"/>
                </a:solidFill>
                <a:latin typeface="Arial" panose="020B0604020202020204" pitchFamily="34" charset="0"/>
                <a:cs typeface="Arial" panose="020B0604020202020204" pitchFamily="34" charset="0"/>
              </a:rPr>
              <a:t>target</a:t>
            </a:r>
            <a:r>
              <a:rPr lang="da-DK" sz="1200" dirty="0">
                <a:solidFill>
                  <a:srgbClr val="FFFF99"/>
                </a:solidFill>
                <a:latin typeface="Arial" panose="020B0604020202020204" pitchFamily="34" charset="0"/>
                <a:cs typeface="Arial" panose="020B0604020202020204" pitchFamily="34" charset="0"/>
              </a:rPr>
              <a:t>, hvilket giver en gennemsnitlig berigelse på 2,5x.</a:t>
            </a:r>
          </a:p>
          <a:p>
            <a:pPr marL="0" indent="0">
              <a:buFont typeface="Arial" panose="020B0604020202020204" pitchFamily="34" charset="0"/>
              <a:buNone/>
            </a:pPr>
            <a:r>
              <a:rPr lang="da-DK" sz="1200" dirty="0">
                <a:solidFill>
                  <a:srgbClr val="FFFF99"/>
                </a:solidFill>
                <a:latin typeface="Arial" panose="020B0604020202020204" pitchFamily="34" charset="0"/>
                <a:cs typeface="Arial" panose="020B0604020202020204" pitchFamily="34" charset="0"/>
              </a:rPr>
              <a:t>I forsøg 3 og 4 var der en dybde på </a:t>
            </a:r>
            <a:r>
              <a:rPr lang="da-DK" sz="1200" dirty="0" err="1">
                <a:solidFill>
                  <a:srgbClr val="FFFF99"/>
                </a:solidFill>
                <a:latin typeface="Arial" panose="020B0604020202020204" pitchFamily="34" charset="0"/>
                <a:cs typeface="Arial" panose="020B0604020202020204" pitchFamily="34" charset="0"/>
              </a:rPr>
              <a:t>ca</a:t>
            </a:r>
            <a:r>
              <a:rPr lang="da-DK" sz="1200" dirty="0">
                <a:solidFill>
                  <a:srgbClr val="FFFF99"/>
                </a:solidFill>
                <a:latin typeface="Arial" panose="020B0604020202020204" pitchFamily="34" charset="0"/>
                <a:cs typeface="Arial" panose="020B0604020202020204" pitchFamily="34" charset="0"/>
              </a:rPr>
              <a:t> 20 i </a:t>
            </a:r>
            <a:r>
              <a:rPr lang="da-DK" sz="1200" dirty="0" err="1">
                <a:solidFill>
                  <a:srgbClr val="FFFF99"/>
                </a:solidFill>
                <a:latin typeface="Arial" panose="020B0604020202020204" pitchFamily="34" charset="0"/>
                <a:cs typeface="Arial" panose="020B0604020202020204" pitchFamily="34" charset="0"/>
              </a:rPr>
              <a:t>target</a:t>
            </a:r>
            <a:r>
              <a:rPr lang="da-DK" sz="1200" dirty="0">
                <a:solidFill>
                  <a:srgbClr val="FFFF99"/>
                </a:solidFill>
                <a:latin typeface="Arial" panose="020B0604020202020204" pitchFamily="34" charset="0"/>
                <a:cs typeface="Arial" panose="020B0604020202020204" pitchFamily="34" charset="0"/>
              </a:rPr>
              <a:t> og 5 udenfor </a:t>
            </a:r>
            <a:r>
              <a:rPr lang="da-DK" sz="1200" dirty="0" err="1">
                <a:solidFill>
                  <a:srgbClr val="FFFF99"/>
                </a:solidFill>
                <a:latin typeface="Arial" panose="020B0604020202020204" pitchFamily="34" charset="0"/>
                <a:cs typeface="Arial" panose="020B0604020202020204" pitchFamily="34" charset="0"/>
              </a:rPr>
              <a:t>target</a:t>
            </a:r>
            <a:r>
              <a:rPr lang="da-DK" sz="1200" dirty="0">
                <a:solidFill>
                  <a:srgbClr val="FFFF99"/>
                </a:solidFill>
                <a:latin typeface="Arial" panose="020B0604020202020204" pitchFamily="34" charset="0"/>
                <a:cs typeface="Arial" panose="020B0604020202020204" pitchFamily="34" charset="0"/>
              </a:rPr>
              <a:t>, hvilket giver en gennemsnitlig berigelse på 4,0x.</a:t>
            </a:r>
          </a:p>
          <a:p>
            <a:pPr marL="0" indent="0">
              <a:buFont typeface="Arial" panose="020B0604020202020204" pitchFamily="34" charset="0"/>
              <a:buNone/>
            </a:pPr>
            <a:endParaRPr lang="en-US" sz="1200" dirty="0">
              <a:solidFill>
                <a:srgbClr val="FFFF99"/>
              </a:solidFill>
              <a:latin typeface="Arial" panose="020B0604020202020204" pitchFamily="34" charset="0"/>
              <a:cs typeface="Arial" panose="020B0604020202020204" pitchFamily="34" charset="0"/>
            </a:endParaRPr>
          </a:p>
        </p:txBody>
      </p:sp>
      <p:sp>
        <p:nvSpPr>
          <p:cNvPr id="4" name="Pladsholder til slidenummer 3"/>
          <p:cNvSpPr>
            <a:spLocks noGrp="1"/>
          </p:cNvSpPr>
          <p:nvPr>
            <p:ph type="sldNum" sz="quarter" idx="5"/>
          </p:nvPr>
        </p:nvSpPr>
        <p:spPr/>
        <p:txBody>
          <a:bodyPr/>
          <a:lstStyle/>
          <a:p>
            <a:fld id="{BFDBD785-AC64-4FDD-8731-199FAA83C48D}" type="slidenum">
              <a:rPr lang="en-US" smtClean="0"/>
              <a:t>18</a:t>
            </a:fld>
            <a:endParaRPr lang="en-US"/>
          </a:p>
        </p:txBody>
      </p:sp>
    </p:spTree>
    <p:extLst>
      <p:ext uri="{BB962C8B-B14F-4D97-AF65-F5344CB8AC3E}">
        <p14:creationId xmlns:p14="http://schemas.microsoft.com/office/powerpoint/2010/main" val="351894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indent="0">
              <a:buFont typeface="Arial" panose="020B0604020202020204" pitchFamily="34" charset="0"/>
              <a:buNone/>
            </a:pPr>
            <a:r>
              <a:rPr lang="da-DK" sz="1200" dirty="0">
                <a:solidFill>
                  <a:srgbClr val="FFFF99"/>
                </a:solidFill>
                <a:latin typeface="Arial" panose="020B0604020202020204" pitchFamily="34" charset="0"/>
                <a:cs typeface="Arial" panose="020B0604020202020204" pitchFamily="34" charset="0"/>
              </a:rPr>
              <a:t>En teori var også at den kortere </a:t>
            </a:r>
            <a:r>
              <a:rPr lang="da-DK" sz="1200" dirty="0" err="1">
                <a:solidFill>
                  <a:srgbClr val="FFFF99"/>
                </a:solidFill>
                <a:latin typeface="Arial" panose="020B0604020202020204" pitchFamily="34" charset="0"/>
                <a:cs typeface="Arial" panose="020B0604020202020204" pitchFamily="34" charset="0"/>
              </a:rPr>
              <a:t>target</a:t>
            </a:r>
            <a:r>
              <a:rPr lang="da-DK" sz="1200" dirty="0">
                <a:solidFill>
                  <a:srgbClr val="FFFF99"/>
                </a:solidFill>
                <a:latin typeface="Arial" panose="020B0604020202020204" pitchFamily="34" charset="0"/>
                <a:cs typeface="Arial" panose="020B0604020202020204" pitchFamily="34" charset="0"/>
              </a:rPr>
              <a:t> region ville ødelægge porerne hurtigere grundet slid ved at afvise flere </a:t>
            </a:r>
            <a:r>
              <a:rPr lang="da-DK" sz="1200" dirty="0" err="1">
                <a:solidFill>
                  <a:srgbClr val="FFFF99"/>
                </a:solidFill>
                <a:latin typeface="Arial" panose="020B0604020202020204" pitchFamily="34" charset="0"/>
                <a:cs typeface="Arial" panose="020B0604020202020204" pitchFamily="34" charset="0"/>
              </a:rPr>
              <a:t>reads</a:t>
            </a:r>
            <a:r>
              <a:rPr lang="da-DK" sz="1200" dirty="0">
                <a:solidFill>
                  <a:srgbClr val="FFFF99"/>
                </a:solidFill>
                <a:latin typeface="Arial" panose="020B0604020202020204" pitchFamily="34" charset="0"/>
                <a:cs typeface="Arial" panose="020B0604020202020204" pitchFamily="34" charset="0"/>
              </a:rPr>
              <a:t>. </a:t>
            </a:r>
          </a:p>
          <a:p>
            <a:pPr marL="0" indent="0">
              <a:buFont typeface="Arial" panose="020B0604020202020204" pitchFamily="34" charset="0"/>
              <a:buNone/>
            </a:pPr>
            <a:r>
              <a:rPr lang="da-DK" sz="1200" dirty="0">
                <a:solidFill>
                  <a:srgbClr val="FFFF99"/>
                </a:solidFill>
                <a:latin typeface="Arial" panose="020B0604020202020204" pitchFamily="34" charset="0"/>
                <a:cs typeface="Arial" panose="020B0604020202020204" pitchFamily="34" charset="0"/>
              </a:rPr>
              <a:t>Da de eksperimenter der blev vasket (1, 3 og 4) har meget ens kørselstid virker det ikke til at være tilfældet.</a:t>
            </a:r>
            <a:endParaRPr lang="en-US" sz="1200" dirty="0">
              <a:solidFill>
                <a:srgbClr val="FFFF99"/>
              </a:solidFill>
              <a:latin typeface="Arial" panose="020B0604020202020204" pitchFamily="34" charset="0"/>
              <a:cs typeface="Arial" panose="020B0604020202020204" pitchFamily="34" charset="0"/>
            </a:endParaRPr>
          </a:p>
        </p:txBody>
      </p:sp>
      <p:sp>
        <p:nvSpPr>
          <p:cNvPr id="4" name="Pladsholder til slidenummer 3"/>
          <p:cNvSpPr>
            <a:spLocks noGrp="1"/>
          </p:cNvSpPr>
          <p:nvPr>
            <p:ph type="sldNum" sz="quarter" idx="5"/>
          </p:nvPr>
        </p:nvSpPr>
        <p:spPr/>
        <p:txBody>
          <a:bodyPr/>
          <a:lstStyle/>
          <a:p>
            <a:fld id="{BFDBD785-AC64-4FDD-8731-199FAA83C48D}" type="slidenum">
              <a:rPr lang="en-US" smtClean="0"/>
              <a:t>19</a:t>
            </a:fld>
            <a:endParaRPr lang="en-US"/>
          </a:p>
        </p:txBody>
      </p:sp>
    </p:spTree>
    <p:extLst>
      <p:ext uri="{BB962C8B-B14F-4D97-AF65-F5344CB8AC3E}">
        <p14:creationId xmlns:p14="http://schemas.microsoft.com/office/powerpoint/2010/main" val="1768305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Til at starte med får i en oversigt over dagens program.</a:t>
            </a:r>
          </a:p>
        </p:txBody>
      </p:sp>
      <p:sp>
        <p:nvSpPr>
          <p:cNvPr id="4" name="Pladsholder til slidenummer 3"/>
          <p:cNvSpPr>
            <a:spLocks noGrp="1"/>
          </p:cNvSpPr>
          <p:nvPr>
            <p:ph type="sldNum" sz="quarter" idx="5"/>
          </p:nvPr>
        </p:nvSpPr>
        <p:spPr/>
        <p:txBody>
          <a:bodyPr/>
          <a:lstStyle/>
          <a:p>
            <a:fld id="{BFDBD785-AC64-4FDD-8731-199FAA83C48D}" type="slidenum">
              <a:rPr lang="en-US" smtClean="0"/>
              <a:t>2</a:t>
            </a:fld>
            <a:endParaRPr lang="en-US"/>
          </a:p>
        </p:txBody>
      </p:sp>
    </p:spTree>
    <p:extLst>
      <p:ext uri="{BB962C8B-B14F-4D97-AF65-F5344CB8AC3E}">
        <p14:creationId xmlns:p14="http://schemas.microsoft.com/office/powerpoint/2010/main" val="3248545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Til bestemmelse af </a:t>
            </a:r>
            <a:r>
              <a:rPr lang="da-DK" dirty="0" err="1"/>
              <a:t>repeat</a:t>
            </a:r>
            <a:r>
              <a:rPr lang="da-DK" dirty="0"/>
              <a:t> længderne blev fire programmer benyttet: STRique, RepeatHMM, Tandem-Genotypes og TRiCoLOR. </a:t>
            </a:r>
          </a:p>
          <a:p>
            <a:r>
              <a:rPr lang="da-DK" dirty="0"/>
              <a:t>Jeg ridser kort op hvad deres </a:t>
            </a:r>
            <a:r>
              <a:rPr lang="da-DK" dirty="0" err="1"/>
              <a:t>algortimer</a:t>
            </a:r>
            <a:r>
              <a:rPr lang="da-DK" dirty="0"/>
              <a:t> indeholder for at vise at de er bygget op på forskellige måder. </a:t>
            </a:r>
          </a:p>
          <a:p>
            <a:r>
              <a:rPr lang="da-DK" dirty="0"/>
              <a:t>Jeg har dog ikke gået i detaljer med deres </a:t>
            </a:r>
            <a:r>
              <a:rPr lang="da-DK" dirty="0" err="1"/>
              <a:t>algortimer</a:t>
            </a:r>
            <a:r>
              <a:rPr lang="da-DK" dirty="0"/>
              <a:t> grundet mangel på tid og fokus lå på anvendelsen.</a:t>
            </a:r>
          </a:p>
          <a:p>
            <a:endParaRPr lang="da-DK" dirty="0"/>
          </a:p>
          <a:p>
            <a:r>
              <a:rPr lang="da-DK" dirty="0"/>
              <a:t>STRique estimerer </a:t>
            </a:r>
            <a:r>
              <a:rPr lang="da-DK" dirty="0" err="1"/>
              <a:t>repeat</a:t>
            </a:r>
            <a:r>
              <a:rPr lang="da-DK" dirty="0"/>
              <a:t> længder ud fra </a:t>
            </a:r>
            <a:r>
              <a:rPr lang="da-DK" dirty="0" err="1"/>
              <a:t>squiggle</a:t>
            </a:r>
            <a:r>
              <a:rPr lang="da-DK" dirty="0"/>
              <a:t> data.</a:t>
            </a:r>
          </a:p>
          <a:p>
            <a:r>
              <a:rPr lang="da-DK" dirty="0"/>
              <a:t>RepeatHMM estimerer </a:t>
            </a:r>
            <a:r>
              <a:rPr lang="da-DK" dirty="0" err="1"/>
              <a:t>repeat</a:t>
            </a:r>
            <a:r>
              <a:rPr lang="da-DK" dirty="0"/>
              <a:t> længder ud fra basecalled data.</a:t>
            </a:r>
          </a:p>
          <a:p>
            <a:r>
              <a:rPr lang="da-DK" dirty="0"/>
              <a:t>Tandem-Genotypes estimerer </a:t>
            </a:r>
            <a:r>
              <a:rPr lang="da-DK" dirty="0" err="1"/>
              <a:t>repeat</a:t>
            </a:r>
            <a:r>
              <a:rPr lang="da-DK" dirty="0"/>
              <a:t> længder ud fra </a:t>
            </a:r>
            <a:r>
              <a:rPr lang="da-DK" dirty="0" err="1"/>
              <a:t>insertion</a:t>
            </a:r>
            <a:r>
              <a:rPr lang="da-DK" dirty="0"/>
              <a:t> størrelser.</a:t>
            </a:r>
          </a:p>
          <a:p>
            <a:r>
              <a:rPr lang="da-DK" dirty="0"/>
              <a:t>TRiCoLOR estimerer </a:t>
            </a:r>
            <a:r>
              <a:rPr lang="da-DK" dirty="0" err="1"/>
              <a:t>repeats</a:t>
            </a:r>
            <a:r>
              <a:rPr lang="da-DK" dirty="0"/>
              <a:t> ud fra faset og basecalled data.</a:t>
            </a:r>
          </a:p>
          <a:p>
            <a:endParaRPr lang="da-DK" dirty="0"/>
          </a:p>
          <a:p>
            <a:r>
              <a:rPr lang="da-DK" dirty="0"/>
              <a:t>TRiCoLOR bliver ikke nævnt i denne del da den kræver fasede input filer, hvilket de andre ikke gør.</a:t>
            </a:r>
          </a:p>
          <a:p>
            <a:r>
              <a:rPr lang="da-DK" dirty="0"/>
              <a:t>Derfor sammenlignes de tre andre programmer først.</a:t>
            </a:r>
          </a:p>
          <a:p>
            <a:endParaRPr lang="en-US" dirty="0"/>
          </a:p>
        </p:txBody>
      </p:sp>
      <p:sp>
        <p:nvSpPr>
          <p:cNvPr id="4" name="Pladsholder til slidenummer 3"/>
          <p:cNvSpPr>
            <a:spLocks noGrp="1"/>
          </p:cNvSpPr>
          <p:nvPr>
            <p:ph type="sldNum" sz="quarter" idx="5"/>
          </p:nvPr>
        </p:nvSpPr>
        <p:spPr/>
        <p:txBody>
          <a:bodyPr/>
          <a:lstStyle/>
          <a:p>
            <a:fld id="{BFDBD785-AC64-4FDD-8731-199FAA83C48D}" type="slidenum">
              <a:rPr lang="en-US" smtClean="0"/>
              <a:t>20</a:t>
            </a:fld>
            <a:endParaRPr lang="en-US"/>
          </a:p>
        </p:txBody>
      </p:sp>
    </p:spTree>
    <p:extLst>
      <p:ext uri="{BB962C8B-B14F-4D97-AF65-F5344CB8AC3E}">
        <p14:creationId xmlns:p14="http://schemas.microsoft.com/office/powerpoint/2010/main" val="3858107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Til bestemmelse af </a:t>
            </a:r>
            <a:r>
              <a:rPr lang="da-DK" dirty="0" err="1"/>
              <a:t>repeat</a:t>
            </a:r>
            <a:r>
              <a:rPr lang="da-DK" dirty="0"/>
              <a:t> længderne blev fire programmer benyttet: STRique, RepeatHMM, Tandem-Genotypes og TRiCoLOR. </a:t>
            </a:r>
          </a:p>
          <a:p>
            <a:r>
              <a:rPr lang="da-DK" dirty="0"/>
              <a:t>Jeg ridser kort op hvad deres </a:t>
            </a:r>
            <a:r>
              <a:rPr lang="da-DK" dirty="0" err="1"/>
              <a:t>algortimer</a:t>
            </a:r>
            <a:r>
              <a:rPr lang="da-DK" dirty="0"/>
              <a:t> indeholder for at vise at de er bygget op på forskellige måder. </a:t>
            </a:r>
          </a:p>
          <a:p>
            <a:r>
              <a:rPr lang="da-DK" dirty="0"/>
              <a:t>Jeg har dog ikke gået i detaljer med deres </a:t>
            </a:r>
            <a:r>
              <a:rPr lang="da-DK" dirty="0" err="1"/>
              <a:t>algortimer</a:t>
            </a:r>
            <a:r>
              <a:rPr lang="da-DK" dirty="0"/>
              <a:t> grundet mangel på tid og fokus lå på anvendelsen.</a:t>
            </a:r>
          </a:p>
          <a:p>
            <a:endParaRPr lang="da-DK" dirty="0"/>
          </a:p>
          <a:p>
            <a:r>
              <a:rPr lang="da-DK" dirty="0"/>
              <a:t>STRique estimerer </a:t>
            </a:r>
            <a:r>
              <a:rPr lang="da-DK" dirty="0" err="1"/>
              <a:t>repeat</a:t>
            </a:r>
            <a:r>
              <a:rPr lang="da-DK" dirty="0"/>
              <a:t> længder ud fra </a:t>
            </a:r>
            <a:r>
              <a:rPr lang="da-DK" dirty="0" err="1"/>
              <a:t>squiggle</a:t>
            </a:r>
            <a:r>
              <a:rPr lang="da-DK" dirty="0"/>
              <a:t> data.</a:t>
            </a:r>
          </a:p>
          <a:p>
            <a:r>
              <a:rPr lang="da-DK" dirty="0"/>
              <a:t>RepeatHMM estimerer </a:t>
            </a:r>
            <a:r>
              <a:rPr lang="da-DK" dirty="0" err="1"/>
              <a:t>repeat</a:t>
            </a:r>
            <a:r>
              <a:rPr lang="da-DK" dirty="0"/>
              <a:t> længder ud fra basecalled data.</a:t>
            </a:r>
          </a:p>
          <a:p>
            <a:r>
              <a:rPr lang="da-DK" dirty="0"/>
              <a:t>Tandem-Genotypes estimerer </a:t>
            </a:r>
            <a:r>
              <a:rPr lang="da-DK" dirty="0" err="1"/>
              <a:t>repeat</a:t>
            </a:r>
            <a:r>
              <a:rPr lang="da-DK" dirty="0"/>
              <a:t> længder ud fra </a:t>
            </a:r>
            <a:r>
              <a:rPr lang="da-DK" dirty="0" err="1"/>
              <a:t>insertion</a:t>
            </a:r>
            <a:r>
              <a:rPr lang="da-DK" dirty="0"/>
              <a:t> størrelser.</a:t>
            </a:r>
          </a:p>
          <a:p>
            <a:r>
              <a:rPr lang="da-DK" dirty="0"/>
              <a:t>TRiCoLOR estimerer </a:t>
            </a:r>
            <a:r>
              <a:rPr lang="da-DK" dirty="0" err="1"/>
              <a:t>repeats</a:t>
            </a:r>
            <a:r>
              <a:rPr lang="da-DK" dirty="0"/>
              <a:t> ud fra faset og basecalled data.</a:t>
            </a:r>
          </a:p>
          <a:p>
            <a:endParaRPr lang="da-DK" dirty="0"/>
          </a:p>
          <a:p>
            <a:r>
              <a:rPr lang="da-DK" dirty="0"/>
              <a:t>TRiCoLOR bliver ikke nævnt i denne del da den kræver fasede input filer, hvilket de andre ikke gør.</a:t>
            </a:r>
          </a:p>
          <a:p>
            <a:r>
              <a:rPr lang="da-DK" dirty="0"/>
              <a:t>Derfor sammenlignes de tre andre programmer først.</a:t>
            </a:r>
          </a:p>
          <a:p>
            <a:endParaRPr lang="en-US" dirty="0"/>
          </a:p>
        </p:txBody>
      </p:sp>
      <p:sp>
        <p:nvSpPr>
          <p:cNvPr id="4" name="Pladsholder til slidenummer 3"/>
          <p:cNvSpPr>
            <a:spLocks noGrp="1"/>
          </p:cNvSpPr>
          <p:nvPr>
            <p:ph type="sldNum" sz="quarter" idx="5"/>
          </p:nvPr>
        </p:nvSpPr>
        <p:spPr/>
        <p:txBody>
          <a:bodyPr/>
          <a:lstStyle/>
          <a:p>
            <a:fld id="{BFDBD785-AC64-4FDD-8731-199FAA83C48D}" type="slidenum">
              <a:rPr lang="en-US" smtClean="0"/>
              <a:t>21</a:t>
            </a:fld>
            <a:endParaRPr lang="en-US"/>
          </a:p>
        </p:txBody>
      </p:sp>
    </p:spTree>
    <p:extLst>
      <p:ext uri="{BB962C8B-B14F-4D97-AF65-F5344CB8AC3E}">
        <p14:creationId xmlns:p14="http://schemas.microsoft.com/office/powerpoint/2010/main" val="1525938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Jeg gennemgår de to gener hver for sig. Og til at starte med kigger vi på FMR1.</a:t>
            </a:r>
          </a:p>
          <a:p>
            <a:r>
              <a:rPr lang="da-DK" dirty="0" err="1"/>
              <a:t>Fokuset</a:t>
            </a:r>
            <a:r>
              <a:rPr lang="da-DK" dirty="0"/>
              <a:t> her er om </a:t>
            </a:r>
            <a:r>
              <a:rPr lang="da-DK" dirty="0" err="1"/>
              <a:t>repeatsne</a:t>
            </a:r>
            <a:r>
              <a:rPr lang="da-DK" dirty="0"/>
              <a:t> i genet for Fragilt X Syndrom kan estimeres præcist.</a:t>
            </a:r>
          </a:p>
          <a:p>
            <a:endParaRPr lang="da-DK" dirty="0"/>
          </a:p>
          <a:p>
            <a:r>
              <a:rPr lang="da-DK" dirty="0"/>
              <a:t>Her har vi en mandlig prøve med en allel med en normal </a:t>
            </a:r>
            <a:r>
              <a:rPr lang="da-DK" dirty="0" err="1"/>
              <a:t>repeat</a:t>
            </a:r>
            <a:r>
              <a:rPr lang="da-DK" dirty="0"/>
              <a:t> længde på 20 som er tegnet ind i plottet her som en vandret streg.</a:t>
            </a:r>
          </a:p>
          <a:p>
            <a:r>
              <a:rPr lang="da-DK" dirty="0"/>
              <a:t>Til højre ses plots for de 3 programmer hvor hvert punkt svarer til </a:t>
            </a:r>
            <a:r>
              <a:rPr lang="da-DK" dirty="0" err="1"/>
              <a:t>repeat</a:t>
            </a:r>
            <a:r>
              <a:rPr lang="da-DK" dirty="0"/>
              <a:t> længden for et stykke DNA.</a:t>
            </a:r>
          </a:p>
          <a:p>
            <a:r>
              <a:rPr lang="da-DK" dirty="0"/>
              <a:t>På x-aksen ses de 3 programmer og antallet af DNA-</a:t>
            </a:r>
            <a:r>
              <a:rPr lang="da-DK" dirty="0" err="1"/>
              <a:t>reads</a:t>
            </a:r>
            <a:r>
              <a:rPr lang="da-DK" dirty="0"/>
              <a:t> de godtager er angivet under.</a:t>
            </a:r>
          </a:p>
          <a:p>
            <a:r>
              <a:rPr lang="da-DK" dirty="0"/>
              <a:t>Y-aksen angiver </a:t>
            </a:r>
            <a:r>
              <a:rPr lang="da-DK" dirty="0" err="1"/>
              <a:t>repeat</a:t>
            </a:r>
            <a:r>
              <a:rPr lang="da-DK" dirty="0"/>
              <a:t> længden.</a:t>
            </a:r>
          </a:p>
          <a:p>
            <a:endParaRPr lang="da-DK" dirty="0"/>
          </a:p>
          <a:p>
            <a:r>
              <a:rPr lang="da-DK" dirty="0"/>
              <a:t>Det i skal lægge mærke til at hvordan punkterne ligger omkring det forventede. </a:t>
            </a:r>
          </a:p>
          <a:p>
            <a:r>
              <a:rPr lang="da-DK" dirty="0"/>
              <a:t>Det kan ses at Tandem-Genotypes ikke har særlig stor afvigelse fra det forventede, hvor STRique har større afvigelse. De har begge tendens til at overestimere, men STRique mest.</a:t>
            </a:r>
          </a:p>
          <a:p>
            <a:r>
              <a:rPr lang="da-DK" dirty="0"/>
              <a:t>Derudover ses det at RepeatHMM ikke kan finde ud af at estimerer </a:t>
            </a:r>
            <a:r>
              <a:rPr lang="da-DK" dirty="0" err="1"/>
              <a:t>repeat</a:t>
            </a:r>
            <a:r>
              <a:rPr lang="da-DK" dirty="0"/>
              <a:t> længden korrekt.</a:t>
            </a:r>
          </a:p>
          <a:p>
            <a:r>
              <a:rPr lang="da-DK" dirty="0"/>
              <a:t>Der ses også en meget større variation i </a:t>
            </a:r>
            <a:r>
              <a:rPr lang="da-DK" dirty="0" err="1"/>
              <a:t>repeat</a:t>
            </a:r>
            <a:r>
              <a:rPr lang="da-DK" dirty="0"/>
              <a:t> længderne angivet for RepeatHMM som er angivet med de her grønne lodrette streger.</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Så det er lykkedes for Tandem-Genotypes.</a:t>
            </a:r>
          </a:p>
          <a:p>
            <a:endParaRPr lang="da-DK" dirty="0"/>
          </a:p>
          <a:p>
            <a:endParaRPr lang="da-DK" dirty="0"/>
          </a:p>
          <a:p>
            <a:endParaRPr lang="da-DK" dirty="0"/>
          </a:p>
          <a:p>
            <a:endParaRPr lang="da-DK" dirty="0"/>
          </a:p>
        </p:txBody>
      </p:sp>
      <p:sp>
        <p:nvSpPr>
          <p:cNvPr id="4" name="Pladsholder til slidenummer 3"/>
          <p:cNvSpPr>
            <a:spLocks noGrp="1"/>
          </p:cNvSpPr>
          <p:nvPr>
            <p:ph type="sldNum" sz="quarter" idx="5"/>
          </p:nvPr>
        </p:nvSpPr>
        <p:spPr/>
        <p:txBody>
          <a:bodyPr/>
          <a:lstStyle/>
          <a:p>
            <a:fld id="{BFDBD785-AC64-4FDD-8731-199FAA83C48D}" type="slidenum">
              <a:rPr lang="en-US" smtClean="0"/>
              <a:t>22</a:t>
            </a:fld>
            <a:endParaRPr lang="en-US"/>
          </a:p>
        </p:txBody>
      </p:sp>
    </p:spTree>
    <p:extLst>
      <p:ext uri="{BB962C8B-B14F-4D97-AF65-F5344CB8AC3E}">
        <p14:creationId xmlns:p14="http://schemas.microsoft.com/office/powerpoint/2010/main" val="215876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Her har vi en mandlig prøve med en allel med en patogen </a:t>
            </a:r>
            <a:r>
              <a:rPr lang="da-DK" dirty="0" err="1"/>
              <a:t>repeat</a:t>
            </a:r>
            <a:r>
              <a:rPr lang="da-DK" dirty="0"/>
              <a:t> længde mellem 351 og 400.</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Jeg har tegnet en sort firkant der hvor </a:t>
            </a:r>
            <a:r>
              <a:rPr lang="da-DK" dirty="0" err="1"/>
              <a:t>repeatet</a:t>
            </a:r>
            <a:r>
              <a:rPr lang="da-DK" dirty="0"/>
              <a:t> er forventes at ligge mellem.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Det kan ses at de fleste punkter for Tandem-Genotypes ligger indenfor det forventede og meget tæt op af det forventede.</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STRique har også punkter indenfor det forventede men </a:t>
            </a:r>
            <a:r>
              <a:rPr lang="da-DK" dirty="0" err="1"/>
              <a:t>overestiemrer</a:t>
            </a:r>
            <a:r>
              <a:rPr lang="da-DK" dirty="0"/>
              <a:t> en del punkter.</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RepeatHMM har også punkter indenfor det forventede men har nogle </a:t>
            </a:r>
            <a:r>
              <a:rPr lang="da-DK" dirty="0" err="1"/>
              <a:t>outliers</a:t>
            </a:r>
            <a:r>
              <a:rPr lang="da-DK" dirty="0"/>
              <a:t> med et meget lavt estimat.</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Tandem-Genotypes har mindst variation og er mest præcis.</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Så det er lykkedes for Tandem-Genotypes.</a:t>
            </a:r>
          </a:p>
        </p:txBody>
      </p:sp>
      <p:sp>
        <p:nvSpPr>
          <p:cNvPr id="4" name="Pladsholder til slidenummer 3"/>
          <p:cNvSpPr>
            <a:spLocks noGrp="1"/>
          </p:cNvSpPr>
          <p:nvPr>
            <p:ph type="sldNum" sz="quarter" idx="5"/>
          </p:nvPr>
        </p:nvSpPr>
        <p:spPr/>
        <p:txBody>
          <a:bodyPr/>
          <a:lstStyle/>
          <a:p>
            <a:fld id="{BFDBD785-AC64-4FDD-8731-199FAA83C48D}" type="slidenum">
              <a:rPr lang="en-US" smtClean="0"/>
              <a:t>23</a:t>
            </a:fld>
            <a:endParaRPr lang="en-US"/>
          </a:p>
        </p:txBody>
      </p:sp>
    </p:spTree>
    <p:extLst>
      <p:ext uri="{BB962C8B-B14F-4D97-AF65-F5344CB8AC3E}">
        <p14:creationId xmlns:p14="http://schemas.microsoft.com/office/powerpoint/2010/main" val="2164743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Nu kigger vi på HTT.</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Her har vi en mandlig prøve med to alleler med normale </a:t>
            </a:r>
            <a:r>
              <a:rPr lang="da-DK" dirty="0" err="1"/>
              <a:t>repeat</a:t>
            </a:r>
            <a:r>
              <a:rPr lang="da-DK" dirty="0"/>
              <a:t> længder mellem på 9 og 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Det kan ses at RepeatHMM ikke kan estimere korrekt </a:t>
            </a:r>
            <a:r>
              <a:rPr lang="da-DK" dirty="0" err="1"/>
              <a:t>repeat</a:t>
            </a:r>
            <a:r>
              <a:rPr lang="da-DK" dirty="0"/>
              <a:t> længder.</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Det ligner at STRique er bedre til at estimere </a:t>
            </a:r>
            <a:r>
              <a:rPr lang="da-DK" dirty="0" err="1"/>
              <a:t>repeatet</a:t>
            </a:r>
            <a:r>
              <a:rPr lang="da-DK" dirty="0"/>
              <a:t> på 9 i forhold til Tandem-Genotypes, men STRique har generelt større variation på sine estimeringer.</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Både STRique og Tandem-Genotypes er i stand til at estimere korrekte </a:t>
            </a:r>
            <a:r>
              <a:rPr lang="da-DK" dirty="0" err="1"/>
              <a:t>repeat</a:t>
            </a:r>
            <a:r>
              <a:rPr lang="da-DK" dirty="0"/>
              <a:t> længder, med en smule overestimering.</a:t>
            </a:r>
          </a:p>
          <a:p>
            <a:endParaRPr lang="en-US" dirty="0"/>
          </a:p>
        </p:txBody>
      </p:sp>
      <p:sp>
        <p:nvSpPr>
          <p:cNvPr id="4" name="Pladsholder til slidenummer 3"/>
          <p:cNvSpPr>
            <a:spLocks noGrp="1"/>
          </p:cNvSpPr>
          <p:nvPr>
            <p:ph type="sldNum" sz="quarter" idx="5"/>
          </p:nvPr>
        </p:nvSpPr>
        <p:spPr/>
        <p:txBody>
          <a:bodyPr/>
          <a:lstStyle/>
          <a:p>
            <a:fld id="{BFDBD785-AC64-4FDD-8731-199FAA83C48D}" type="slidenum">
              <a:rPr lang="en-US" smtClean="0"/>
              <a:t>24</a:t>
            </a:fld>
            <a:endParaRPr lang="en-US"/>
          </a:p>
        </p:txBody>
      </p:sp>
    </p:spTree>
    <p:extLst>
      <p:ext uri="{BB962C8B-B14F-4D97-AF65-F5344CB8AC3E}">
        <p14:creationId xmlns:p14="http://schemas.microsoft.com/office/powerpoint/2010/main" val="2732868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Her har vi en mandlig prøve med to alleler med normale </a:t>
            </a:r>
            <a:r>
              <a:rPr lang="da-DK" dirty="0" err="1"/>
              <a:t>repeat</a:t>
            </a:r>
            <a:r>
              <a:rPr lang="da-DK" dirty="0"/>
              <a:t> længder mellem på 9 og 20.</a:t>
            </a:r>
          </a:p>
          <a:p>
            <a:endParaRPr lang="en-US" dirty="0"/>
          </a:p>
          <a:p>
            <a:r>
              <a:rPr lang="en-US" dirty="0"/>
              <a:t>Her er et </a:t>
            </a:r>
            <a:r>
              <a:rPr lang="en-US" dirty="0" err="1"/>
              <a:t>tilfælde</a:t>
            </a:r>
            <a:r>
              <a:rPr lang="en-US" dirty="0"/>
              <a:t> der </a:t>
            </a:r>
            <a:r>
              <a:rPr lang="en-US" dirty="0" err="1"/>
              <a:t>afviger</a:t>
            </a:r>
            <a:r>
              <a:rPr lang="en-US" dirty="0"/>
              <a:t> </a:t>
            </a:r>
            <a:r>
              <a:rPr lang="en-US" dirty="0" err="1"/>
              <a:t>fra</a:t>
            </a:r>
            <a:r>
              <a:rPr lang="en-US" dirty="0"/>
              <a:t> det </a:t>
            </a:r>
            <a:r>
              <a:rPr lang="en-US" dirty="0" err="1"/>
              <a:t>forventede</a:t>
            </a:r>
            <a:r>
              <a:rPr lang="en-US" dirty="0"/>
              <a:t>, men alle </a:t>
            </a:r>
            <a:r>
              <a:rPr lang="en-US" dirty="0" err="1"/>
              <a:t>programmerne</a:t>
            </a:r>
            <a:r>
              <a:rPr lang="en-US" dirty="0"/>
              <a:t> er </a:t>
            </a:r>
            <a:r>
              <a:rPr lang="en-US" dirty="0" err="1"/>
              <a:t>enige</a:t>
            </a:r>
            <a:r>
              <a:rPr lang="en-US" dirty="0"/>
              <a:t> om </a:t>
            </a:r>
            <a:r>
              <a:rPr lang="en-US" dirty="0" err="1"/>
              <a:t>resultatet</a:t>
            </a:r>
            <a:r>
              <a:rPr lang="en-US" dirty="0"/>
              <a:t>, </a:t>
            </a:r>
            <a:r>
              <a:rPr lang="en-US" dirty="0" err="1"/>
              <a:t>på</a:t>
            </a:r>
            <a:r>
              <a:rPr lang="en-US" dirty="0"/>
              <a:t> </a:t>
            </a:r>
            <a:r>
              <a:rPr lang="en-US" dirty="0" err="1"/>
              <a:t>trods</a:t>
            </a:r>
            <a:r>
              <a:rPr lang="en-US" dirty="0"/>
              <a:t> </a:t>
            </a:r>
            <a:r>
              <a:rPr lang="en-US" dirty="0" err="1"/>
              <a:t>af</a:t>
            </a:r>
            <a:r>
              <a:rPr lang="en-US" dirty="0"/>
              <a:t> at RepeatHMM </a:t>
            </a:r>
            <a:r>
              <a:rPr lang="en-US" dirty="0" err="1"/>
              <a:t>overestimerer</a:t>
            </a:r>
            <a:r>
              <a:rPr lang="en-US" dirty="0"/>
              <a:t> </a:t>
            </a:r>
            <a:r>
              <a:rPr lang="en-US" dirty="0" err="1"/>
              <a:t>en</a:t>
            </a:r>
            <a:r>
              <a:rPr lang="en-US" dirty="0"/>
              <a:t> del </a:t>
            </a:r>
            <a:r>
              <a:rPr lang="en-US" dirty="0" err="1"/>
              <a:t>af</a:t>
            </a:r>
            <a:r>
              <a:rPr lang="en-US" dirty="0"/>
              <a:t> den </a:t>
            </a:r>
            <a:r>
              <a:rPr lang="en-US" dirty="0" err="1"/>
              <a:t>korte</a:t>
            </a:r>
            <a:r>
              <a:rPr lang="en-US" dirty="0"/>
              <a:t> </a:t>
            </a:r>
            <a:r>
              <a:rPr lang="en-US" dirty="0" err="1"/>
              <a:t>allel</a:t>
            </a:r>
            <a:r>
              <a:rPr lang="en-US" dirty="0"/>
              <a:t>.</a:t>
            </a:r>
          </a:p>
          <a:p>
            <a:r>
              <a:rPr lang="en-US" dirty="0"/>
              <a:t>STRique </a:t>
            </a:r>
            <a:r>
              <a:rPr lang="en-US" dirty="0" err="1"/>
              <a:t>og</a:t>
            </a:r>
            <a:r>
              <a:rPr lang="en-US" dirty="0"/>
              <a:t> Tandem-Genotypes </a:t>
            </a:r>
            <a:r>
              <a:rPr lang="en-US" dirty="0" err="1"/>
              <a:t>kan</a:t>
            </a:r>
            <a:r>
              <a:rPr lang="en-US" dirty="0"/>
              <a:t> </a:t>
            </a:r>
            <a:r>
              <a:rPr lang="en-US" dirty="0" err="1"/>
              <a:t>sagtens</a:t>
            </a:r>
            <a:r>
              <a:rPr lang="en-US" dirty="0"/>
              <a:t> </a:t>
            </a:r>
            <a:r>
              <a:rPr lang="en-US" dirty="0" err="1"/>
              <a:t>estimere</a:t>
            </a:r>
            <a:r>
              <a:rPr lang="en-US" dirty="0"/>
              <a:t> </a:t>
            </a:r>
            <a:r>
              <a:rPr lang="en-US" dirty="0" err="1"/>
              <a:t>korrekt</a:t>
            </a:r>
            <a:r>
              <a:rPr lang="en-US" dirty="0"/>
              <a:t> repeat </a:t>
            </a:r>
            <a:r>
              <a:rPr lang="en-US" dirty="0" err="1"/>
              <a:t>længde</a:t>
            </a:r>
            <a:r>
              <a:rPr lang="en-US" dirty="0"/>
              <a:t> for det </a:t>
            </a:r>
            <a:r>
              <a:rPr lang="en-US" dirty="0" err="1"/>
              <a:t>på</a:t>
            </a:r>
            <a:r>
              <a:rPr lang="en-US" dirty="0"/>
              <a:t> 22 repeats.</a:t>
            </a:r>
          </a:p>
          <a:p>
            <a:r>
              <a:rPr lang="en-US" dirty="0"/>
              <a:t>For </a:t>
            </a:r>
            <a:r>
              <a:rPr lang="en-US" dirty="0" err="1"/>
              <a:t>allelen</a:t>
            </a:r>
            <a:r>
              <a:rPr lang="en-US" dirty="0"/>
              <a:t> med 101 repeats </a:t>
            </a:r>
            <a:r>
              <a:rPr lang="en-US" dirty="0" err="1"/>
              <a:t>estimerer</a:t>
            </a:r>
            <a:r>
              <a:rPr lang="en-US" dirty="0"/>
              <a:t> </a:t>
            </a:r>
            <a:r>
              <a:rPr lang="en-US" dirty="0" err="1"/>
              <a:t>programmerne</a:t>
            </a:r>
            <a:r>
              <a:rPr lang="en-US" dirty="0"/>
              <a:t> et </a:t>
            </a:r>
            <a:r>
              <a:rPr lang="en-US" dirty="0" err="1"/>
              <a:t>punkt</a:t>
            </a:r>
            <a:r>
              <a:rPr lang="en-US" dirty="0"/>
              <a:t> </a:t>
            </a:r>
            <a:r>
              <a:rPr lang="en-US" dirty="0" err="1"/>
              <a:t>til</a:t>
            </a:r>
            <a:r>
              <a:rPr lang="en-US" dirty="0"/>
              <a:t> at </a:t>
            </a:r>
            <a:r>
              <a:rPr lang="en-US" dirty="0" err="1"/>
              <a:t>ligge</a:t>
            </a:r>
            <a:r>
              <a:rPr lang="en-US" dirty="0"/>
              <a:t> </a:t>
            </a:r>
            <a:r>
              <a:rPr lang="en-US" dirty="0" err="1"/>
              <a:t>mellem</a:t>
            </a:r>
            <a:r>
              <a:rPr lang="en-US" dirty="0"/>
              <a:t> 110 </a:t>
            </a:r>
            <a:r>
              <a:rPr lang="en-US" dirty="0" err="1"/>
              <a:t>og</a:t>
            </a:r>
            <a:r>
              <a:rPr lang="en-US" dirty="0"/>
              <a:t> 126. </a:t>
            </a:r>
          </a:p>
          <a:p>
            <a:r>
              <a:rPr lang="en-US" dirty="0" err="1"/>
              <a:t>Resten</a:t>
            </a:r>
            <a:r>
              <a:rPr lang="en-US" dirty="0"/>
              <a:t> </a:t>
            </a:r>
            <a:r>
              <a:rPr lang="en-US" dirty="0" err="1"/>
              <a:t>af</a:t>
            </a:r>
            <a:r>
              <a:rPr lang="en-US" dirty="0"/>
              <a:t> </a:t>
            </a:r>
            <a:r>
              <a:rPr lang="en-US" dirty="0" err="1"/>
              <a:t>punkterne</a:t>
            </a:r>
            <a:r>
              <a:rPr lang="en-US" dirty="0"/>
              <a:t> ligger </a:t>
            </a:r>
            <a:r>
              <a:rPr lang="en-US" dirty="0" err="1"/>
              <a:t>mellem</a:t>
            </a:r>
            <a:r>
              <a:rPr lang="en-US" dirty="0"/>
              <a:t> 172 </a:t>
            </a:r>
            <a:r>
              <a:rPr lang="en-US" dirty="0" err="1"/>
              <a:t>og</a:t>
            </a:r>
            <a:r>
              <a:rPr lang="en-US" dirty="0"/>
              <a:t> 202. </a:t>
            </a:r>
          </a:p>
          <a:p>
            <a:endParaRPr lang="en-US" dirty="0"/>
          </a:p>
          <a:p>
            <a:r>
              <a:rPr lang="en-US" dirty="0"/>
              <a:t>Tandem-Genotypes har </a:t>
            </a:r>
            <a:r>
              <a:rPr lang="en-US" dirty="0" err="1"/>
              <a:t>stadig</a:t>
            </a:r>
            <a:r>
              <a:rPr lang="en-US" dirty="0"/>
              <a:t> </a:t>
            </a:r>
            <a:r>
              <a:rPr lang="en-US" dirty="0" err="1"/>
              <a:t>mindst</a:t>
            </a:r>
            <a:r>
              <a:rPr lang="en-US" dirty="0"/>
              <a:t> variation.</a:t>
            </a:r>
          </a:p>
        </p:txBody>
      </p:sp>
      <p:sp>
        <p:nvSpPr>
          <p:cNvPr id="4" name="Pladsholder til slidenummer 3"/>
          <p:cNvSpPr>
            <a:spLocks noGrp="1"/>
          </p:cNvSpPr>
          <p:nvPr>
            <p:ph type="sldNum" sz="quarter" idx="5"/>
          </p:nvPr>
        </p:nvSpPr>
        <p:spPr/>
        <p:txBody>
          <a:bodyPr/>
          <a:lstStyle/>
          <a:p>
            <a:fld id="{BFDBD785-AC64-4FDD-8731-199FAA83C48D}" type="slidenum">
              <a:rPr lang="en-US" smtClean="0"/>
              <a:t>25</a:t>
            </a:fld>
            <a:endParaRPr lang="en-US"/>
          </a:p>
        </p:txBody>
      </p:sp>
    </p:spTree>
    <p:extLst>
      <p:ext uri="{BB962C8B-B14F-4D97-AF65-F5344CB8AC3E}">
        <p14:creationId xmlns:p14="http://schemas.microsoft.com/office/powerpoint/2010/main" val="853561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Her ses det at mere data nogle gange bare er mere data og ikke nødvendigvis bidrager med noget ekstra.</a:t>
            </a:r>
          </a:p>
          <a:p>
            <a:endParaRPr lang="en-US" dirty="0"/>
          </a:p>
          <a:p>
            <a:r>
              <a:rPr lang="en-US" dirty="0"/>
              <a:t>Det </a:t>
            </a:r>
            <a:r>
              <a:rPr lang="en-US" dirty="0" err="1"/>
              <a:t>kan</a:t>
            </a:r>
            <a:r>
              <a:rPr lang="en-US" dirty="0"/>
              <a:t> </a:t>
            </a:r>
            <a:r>
              <a:rPr lang="en-US" dirty="0" err="1"/>
              <a:t>ses</a:t>
            </a:r>
            <a:r>
              <a:rPr lang="en-US" dirty="0"/>
              <a:t> at </a:t>
            </a:r>
            <a:r>
              <a:rPr lang="en-US" dirty="0" err="1"/>
              <a:t>variationen</a:t>
            </a:r>
            <a:r>
              <a:rPr lang="en-US" dirty="0"/>
              <a:t> </a:t>
            </a:r>
            <a:r>
              <a:rPr lang="en-US" dirty="0" err="1"/>
              <a:t>af</a:t>
            </a:r>
            <a:r>
              <a:rPr lang="en-US" dirty="0"/>
              <a:t> </a:t>
            </a:r>
            <a:r>
              <a:rPr lang="en-US" dirty="0" err="1"/>
              <a:t>estimeringerne</a:t>
            </a:r>
            <a:r>
              <a:rPr lang="en-US" dirty="0"/>
              <a:t> er </a:t>
            </a:r>
            <a:r>
              <a:rPr lang="en-US" dirty="0" err="1"/>
              <a:t>nogenlunde</a:t>
            </a:r>
            <a:r>
              <a:rPr lang="en-US" dirty="0"/>
              <a:t> den same </a:t>
            </a:r>
            <a:r>
              <a:rPr lang="en-US" dirty="0" err="1"/>
              <a:t>uanset</a:t>
            </a:r>
            <a:r>
              <a:rPr lang="en-US" dirty="0"/>
              <a:t> </a:t>
            </a:r>
            <a:r>
              <a:rPr lang="en-US" dirty="0" err="1"/>
              <a:t>dybden</a:t>
            </a:r>
            <a:r>
              <a:rPr lang="en-US" dirty="0"/>
              <a:t>.</a:t>
            </a:r>
          </a:p>
          <a:p>
            <a:endParaRPr lang="en-US" dirty="0"/>
          </a:p>
          <a:p>
            <a:r>
              <a:rPr lang="en-US" dirty="0" err="1"/>
              <a:t>Generelt</a:t>
            </a:r>
            <a:r>
              <a:rPr lang="en-US" dirty="0"/>
              <a:t> er Tandem-Genotypes </a:t>
            </a:r>
            <a:r>
              <a:rPr lang="en-US" dirty="0" err="1"/>
              <a:t>bedst</a:t>
            </a:r>
            <a:r>
              <a:rPr lang="en-US" dirty="0"/>
              <a:t>.</a:t>
            </a:r>
          </a:p>
        </p:txBody>
      </p:sp>
      <p:sp>
        <p:nvSpPr>
          <p:cNvPr id="4" name="Pladsholder til slidenummer 3"/>
          <p:cNvSpPr>
            <a:spLocks noGrp="1"/>
          </p:cNvSpPr>
          <p:nvPr>
            <p:ph type="sldNum" sz="quarter" idx="5"/>
          </p:nvPr>
        </p:nvSpPr>
        <p:spPr/>
        <p:txBody>
          <a:bodyPr/>
          <a:lstStyle/>
          <a:p>
            <a:fld id="{BFDBD785-AC64-4FDD-8731-199FAA83C48D}" type="slidenum">
              <a:rPr lang="en-US" smtClean="0"/>
              <a:t>26</a:t>
            </a:fld>
            <a:endParaRPr lang="en-US"/>
          </a:p>
        </p:txBody>
      </p:sp>
    </p:spTree>
    <p:extLst>
      <p:ext uri="{BB962C8B-B14F-4D97-AF65-F5344CB8AC3E}">
        <p14:creationId xmlns:p14="http://schemas.microsoft.com/office/powerpoint/2010/main" val="3412532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err="1"/>
              <a:t>Hypotesen</a:t>
            </a:r>
            <a:r>
              <a:rPr lang="en-US" dirty="0"/>
              <a:t> var at </a:t>
            </a:r>
            <a:r>
              <a:rPr lang="en-US" dirty="0" err="1"/>
              <a:t>en</a:t>
            </a:r>
            <a:r>
              <a:rPr lang="en-US" dirty="0"/>
              <a:t> </a:t>
            </a:r>
            <a:r>
              <a:rPr lang="en-US" dirty="0" err="1"/>
              <a:t>højere</a:t>
            </a:r>
            <a:r>
              <a:rPr lang="en-US" dirty="0"/>
              <a:t> </a:t>
            </a:r>
            <a:r>
              <a:rPr lang="en-US" dirty="0" err="1"/>
              <a:t>dybde</a:t>
            </a:r>
            <a:r>
              <a:rPr lang="en-US" dirty="0"/>
              <a:t>, </a:t>
            </a:r>
            <a:r>
              <a:rPr lang="en-US" dirty="0" err="1"/>
              <a:t>hvilket</a:t>
            </a:r>
            <a:r>
              <a:rPr lang="en-US" dirty="0"/>
              <a:t> </a:t>
            </a:r>
            <a:r>
              <a:rPr lang="en-US" dirty="0" err="1"/>
              <a:t>skulle</a:t>
            </a:r>
            <a:r>
              <a:rPr lang="en-US" dirty="0"/>
              <a:t> </a:t>
            </a:r>
            <a:r>
              <a:rPr lang="en-US" dirty="0" err="1"/>
              <a:t>opnås</a:t>
            </a:r>
            <a:r>
              <a:rPr lang="en-US" dirty="0"/>
              <a:t> med </a:t>
            </a:r>
            <a:r>
              <a:rPr lang="en-US" dirty="0" err="1"/>
              <a:t>targeteret</a:t>
            </a:r>
            <a:r>
              <a:rPr lang="en-US" dirty="0"/>
              <a:t> </a:t>
            </a:r>
            <a:r>
              <a:rPr lang="en-US" dirty="0" err="1"/>
              <a:t>sekventering</a:t>
            </a:r>
            <a:r>
              <a:rPr lang="en-US" dirty="0"/>
              <a:t>, </a:t>
            </a:r>
            <a:r>
              <a:rPr lang="en-US" dirty="0" err="1"/>
              <a:t>ville</a:t>
            </a:r>
            <a:r>
              <a:rPr lang="en-US" dirty="0"/>
              <a:t> give </a:t>
            </a:r>
            <a:r>
              <a:rPr lang="en-US" dirty="0" err="1"/>
              <a:t>en</a:t>
            </a:r>
            <a:r>
              <a:rPr lang="en-US" dirty="0"/>
              <a:t> </a:t>
            </a:r>
            <a:r>
              <a:rPr lang="en-US" dirty="0" err="1"/>
              <a:t>bedre</a:t>
            </a:r>
            <a:r>
              <a:rPr lang="en-US" dirty="0"/>
              <a:t> </a:t>
            </a:r>
            <a:r>
              <a:rPr lang="en-US" dirty="0" err="1"/>
              <a:t>dybde</a:t>
            </a:r>
            <a:r>
              <a:rPr lang="en-US" dirty="0"/>
              <a:t> </a:t>
            </a:r>
            <a:r>
              <a:rPr lang="en-US" dirty="0" err="1"/>
              <a:t>og</a:t>
            </a:r>
            <a:r>
              <a:rPr lang="en-US" dirty="0"/>
              <a:t> </a:t>
            </a:r>
            <a:r>
              <a:rPr lang="en-US" dirty="0" err="1"/>
              <a:t>dermed</a:t>
            </a:r>
            <a:r>
              <a:rPr lang="en-US" dirty="0"/>
              <a:t> </a:t>
            </a:r>
            <a:r>
              <a:rPr lang="en-US" dirty="0" err="1"/>
              <a:t>en</a:t>
            </a:r>
            <a:r>
              <a:rPr lang="en-US" dirty="0"/>
              <a:t> mere </a:t>
            </a:r>
            <a:r>
              <a:rPr lang="en-US" dirty="0" err="1"/>
              <a:t>præcis</a:t>
            </a:r>
            <a:r>
              <a:rPr lang="en-US" dirty="0"/>
              <a:t> repeat </a:t>
            </a:r>
            <a:r>
              <a:rPr lang="en-US" dirty="0" err="1"/>
              <a:t>estimering</a:t>
            </a:r>
            <a:r>
              <a:rPr lang="en-US" dirty="0"/>
              <a:t>. </a:t>
            </a:r>
          </a:p>
          <a:p>
            <a:r>
              <a:rPr lang="en-US" dirty="0"/>
              <a:t>Dette har </a:t>
            </a:r>
            <a:r>
              <a:rPr lang="en-US" dirty="0" err="1"/>
              <a:t>vist</a:t>
            </a:r>
            <a:r>
              <a:rPr lang="en-US" dirty="0"/>
              <a:t> sig </a:t>
            </a:r>
            <a:r>
              <a:rPr lang="en-US" dirty="0" err="1"/>
              <a:t>ikke</a:t>
            </a:r>
            <a:r>
              <a:rPr lang="en-US" dirty="0"/>
              <a:t> </a:t>
            </a:r>
            <a:r>
              <a:rPr lang="en-US" dirty="0" err="1"/>
              <a:t>nødvendigvis</a:t>
            </a:r>
            <a:r>
              <a:rPr lang="en-US" dirty="0"/>
              <a:t> at </a:t>
            </a:r>
            <a:r>
              <a:rPr lang="en-US" dirty="0" err="1"/>
              <a:t>være</a:t>
            </a:r>
            <a:r>
              <a:rPr lang="en-US" dirty="0"/>
              <a:t> </a:t>
            </a:r>
            <a:r>
              <a:rPr lang="en-US" dirty="0" err="1"/>
              <a:t>tilfældet</a:t>
            </a:r>
            <a:r>
              <a:rPr lang="en-US" dirty="0"/>
              <a:t>, </a:t>
            </a:r>
            <a:r>
              <a:rPr lang="en-US" dirty="0" err="1"/>
              <a:t>hvilket</a:t>
            </a:r>
            <a:r>
              <a:rPr lang="en-US" dirty="0"/>
              <a:t> vi </a:t>
            </a:r>
            <a:r>
              <a:rPr lang="en-US" dirty="0" err="1"/>
              <a:t>kan</a:t>
            </a:r>
            <a:r>
              <a:rPr lang="en-US" dirty="0"/>
              <a:t> </a:t>
            </a:r>
            <a:r>
              <a:rPr lang="en-US" dirty="0" err="1"/>
              <a:t>kigge</a:t>
            </a:r>
            <a:r>
              <a:rPr lang="en-US" dirty="0"/>
              <a:t> </a:t>
            </a:r>
            <a:r>
              <a:rPr lang="en-US" dirty="0" err="1"/>
              <a:t>lidt</a:t>
            </a:r>
            <a:r>
              <a:rPr lang="en-US" dirty="0"/>
              <a:t> </a:t>
            </a:r>
            <a:r>
              <a:rPr lang="en-US" dirty="0" err="1"/>
              <a:t>nærmere</a:t>
            </a:r>
            <a:r>
              <a:rPr lang="en-US" dirty="0"/>
              <a:t> </a:t>
            </a:r>
            <a:r>
              <a:rPr lang="en-US" dirty="0" err="1"/>
              <a:t>på</a:t>
            </a:r>
            <a:r>
              <a:rPr lang="en-US" dirty="0"/>
              <a:t>.</a:t>
            </a:r>
          </a:p>
          <a:p>
            <a:endParaRPr lang="en-US" dirty="0"/>
          </a:p>
          <a:p>
            <a:endParaRPr lang="en-US" dirty="0"/>
          </a:p>
          <a:p>
            <a:r>
              <a:rPr lang="en-US" dirty="0"/>
              <a:t>Der er </a:t>
            </a:r>
            <a:r>
              <a:rPr lang="en-US" dirty="0" err="1"/>
              <a:t>dobbelt</a:t>
            </a:r>
            <a:r>
              <a:rPr lang="en-US" dirty="0"/>
              <a:t> </a:t>
            </a:r>
            <a:r>
              <a:rPr lang="en-US" dirty="0" err="1"/>
              <a:t>så</a:t>
            </a:r>
            <a:r>
              <a:rPr lang="en-US" dirty="0"/>
              <a:t> </a:t>
            </a:r>
            <a:r>
              <a:rPr lang="en-US" dirty="0" err="1"/>
              <a:t>stor</a:t>
            </a:r>
            <a:r>
              <a:rPr lang="en-US" dirty="0"/>
              <a:t> </a:t>
            </a:r>
            <a:r>
              <a:rPr lang="en-US" dirty="0" err="1"/>
              <a:t>afvigelse</a:t>
            </a:r>
            <a:r>
              <a:rPr lang="en-US" dirty="0"/>
              <a:t> hos repeat </a:t>
            </a:r>
            <a:r>
              <a:rPr lang="en-US" dirty="0" err="1"/>
              <a:t>estimeringen</a:t>
            </a:r>
            <a:r>
              <a:rPr lang="en-US" dirty="0"/>
              <a:t> I HTT I forhold </a:t>
            </a:r>
            <a:r>
              <a:rPr lang="en-US" dirty="0" err="1"/>
              <a:t>til</a:t>
            </a:r>
            <a:r>
              <a:rPr lang="en-US" dirty="0"/>
              <a:t> FMR1.</a:t>
            </a:r>
          </a:p>
          <a:p>
            <a:r>
              <a:rPr lang="en-US" dirty="0"/>
              <a:t>Der er </a:t>
            </a:r>
            <a:r>
              <a:rPr lang="en-US" dirty="0" err="1"/>
              <a:t>ingen</a:t>
            </a:r>
            <a:r>
              <a:rPr lang="en-US" dirty="0"/>
              <a:t> </a:t>
            </a:r>
            <a:r>
              <a:rPr lang="en-US" dirty="0" err="1"/>
              <a:t>tydelig</a:t>
            </a:r>
            <a:r>
              <a:rPr lang="en-US" dirty="0"/>
              <a:t> </a:t>
            </a:r>
            <a:r>
              <a:rPr lang="en-US" dirty="0" err="1"/>
              <a:t>sammenhæng</a:t>
            </a:r>
            <a:r>
              <a:rPr lang="en-US" dirty="0"/>
              <a:t> </a:t>
            </a:r>
            <a:r>
              <a:rPr lang="en-US" dirty="0" err="1"/>
              <a:t>mellem</a:t>
            </a:r>
            <a:r>
              <a:rPr lang="en-US" dirty="0"/>
              <a:t> </a:t>
            </a:r>
            <a:r>
              <a:rPr lang="en-US" dirty="0" err="1"/>
              <a:t>størrelsen</a:t>
            </a:r>
            <a:r>
              <a:rPr lang="en-US" dirty="0"/>
              <a:t> </a:t>
            </a:r>
            <a:r>
              <a:rPr lang="en-US" dirty="0" err="1"/>
              <a:t>af</a:t>
            </a:r>
            <a:r>
              <a:rPr lang="en-US" dirty="0"/>
              <a:t> </a:t>
            </a:r>
            <a:r>
              <a:rPr lang="en-US" dirty="0" err="1"/>
              <a:t>afvigelsen</a:t>
            </a:r>
            <a:r>
              <a:rPr lang="en-US" dirty="0"/>
              <a:t> </a:t>
            </a:r>
            <a:r>
              <a:rPr lang="en-US" dirty="0" err="1"/>
              <a:t>og</a:t>
            </a:r>
            <a:r>
              <a:rPr lang="en-US" dirty="0"/>
              <a:t> </a:t>
            </a:r>
            <a:r>
              <a:rPr lang="en-US" dirty="0" err="1"/>
              <a:t>antallet</a:t>
            </a:r>
            <a:r>
              <a:rPr lang="en-US" dirty="0"/>
              <a:t> </a:t>
            </a:r>
            <a:r>
              <a:rPr lang="en-US" dirty="0" err="1"/>
              <a:t>af</a:t>
            </a:r>
            <a:r>
              <a:rPr lang="en-US" dirty="0"/>
              <a:t> reads </a:t>
            </a:r>
            <a:r>
              <a:rPr lang="en-US" dirty="0" err="1"/>
              <a:t>programmet</a:t>
            </a:r>
            <a:r>
              <a:rPr lang="en-US" dirty="0"/>
              <a:t> </a:t>
            </a:r>
            <a:r>
              <a:rPr lang="en-US" dirty="0" err="1"/>
              <a:t>godtager</a:t>
            </a:r>
            <a:r>
              <a:rPr lang="en-US" dirty="0"/>
              <a:t>. </a:t>
            </a:r>
            <a:r>
              <a:rPr lang="en-US" dirty="0" err="1"/>
              <a:t>Derfor</a:t>
            </a:r>
            <a:r>
              <a:rPr lang="en-US" dirty="0"/>
              <a:t> er der </a:t>
            </a:r>
            <a:r>
              <a:rPr lang="en-US" dirty="0" err="1"/>
              <a:t>ingen</a:t>
            </a:r>
            <a:r>
              <a:rPr lang="en-US" dirty="0"/>
              <a:t> </a:t>
            </a:r>
            <a:r>
              <a:rPr lang="en-US" dirty="0" err="1"/>
              <a:t>grund</a:t>
            </a:r>
            <a:r>
              <a:rPr lang="en-US" dirty="0"/>
              <a:t> </a:t>
            </a:r>
            <a:r>
              <a:rPr lang="en-US" dirty="0" err="1"/>
              <a:t>til</a:t>
            </a:r>
            <a:r>
              <a:rPr lang="en-US" dirty="0"/>
              <a:t> at </a:t>
            </a:r>
            <a:r>
              <a:rPr lang="en-US" dirty="0" err="1"/>
              <a:t>sekventere</a:t>
            </a:r>
            <a:r>
              <a:rPr lang="en-US" dirty="0"/>
              <a:t> I </a:t>
            </a:r>
            <a:r>
              <a:rPr lang="en-US" dirty="0" err="1"/>
              <a:t>ekstra</a:t>
            </a:r>
            <a:r>
              <a:rPr lang="en-US" dirty="0"/>
              <a:t> lang </a:t>
            </a:r>
            <a:r>
              <a:rPr lang="en-US" dirty="0" err="1"/>
              <a:t>tid</a:t>
            </a:r>
            <a:r>
              <a:rPr lang="en-US" dirty="0"/>
              <a:t> for </a:t>
            </a:r>
            <a:r>
              <a:rPr lang="en-US" dirty="0" err="1"/>
              <a:t>dybden</a:t>
            </a:r>
            <a:r>
              <a:rPr lang="en-US" dirty="0"/>
              <a:t> </a:t>
            </a:r>
            <a:r>
              <a:rPr lang="en-US" dirty="0" err="1"/>
              <a:t>alene</a:t>
            </a:r>
            <a:r>
              <a:rPr lang="en-US" dirty="0"/>
              <a:t>.</a:t>
            </a:r>
          </a:p>
          <a:p>
            <a:r>
              <a:rPr lang="en-US" dirty="0" err="1"/>
              <a:t>Dataen</a:t>
            </a:r>
            <a:r>
              <a:rPr lang="en-US" dirty="0"/>
              <a:t> </a:t>
            </a:r>
            <a:r>
              <a:rPr lang="en-US" dirty="0" err="1"/>
              <a:t>indikerer</a:t>
            </a:r>
            <a:r>
              <a:rPr lang="en-US" dirty="0"/>
              <a:t> heller </a:t>
            </a:r>
            <a:r>
              <a:rPr lang="en-US" dirty="0" err="1"/>
              <a:t>ikke</a:t>
            </a:r>
            <a:r>
              <a:rPr lang="en-US" dirty="0"/>
              <a:t> </a:t>
            </a:r>
            <a:r>
              <a:rPr lang="en-US" dirty="0" err="1"/>
              <a:t>en</a:t>
            </a:r>
            <a:r>
              <a:rPr lang="en-US" dirty="0"/>
              <a:t> correlation </a:t>
            </a:r>
            <a:r>
              <a:rPr lang="en-US" dirty="0" err="1"/>
              <a:t>mellem</a:t>
            </a:r>
            <a:r>
              <a:rPr lang="en-US" dirty="0"/>
              <a:t> </a:t>
            </a:r>
            <a:r>
              <a:rPr lang="en-US" dirty="0" err="1"/>
              <a:t>afvigelsen</a:t>
            </a:r>
            <a:r>
              <a:rPr lang="en-US" dirty="0"/>
              <a:t> </a:t>
            </a:r>
            <a:r>
              <a:rPr lang="en-US" dirty="0" err="1"/>
              <a:t>størrelse</a:t>
            </a:r>
            <a:r>
              <a:rPr lang="en-US" dirty="0"/>
              <a:t> </a:t>
            </a:r>
            <a:r>
              <a:rPr lang="en-US" dirty="0" err="1"/>
              <a:t>og</a:t>
            </a:r>
            <a:r>
              <a:rPr lang="en-US" dirty="0"/>
              <a:t> </a:t>
            </a:r>
            <a:r>
              <a:rPr lang="en-US" dirty="0" err="1"/>
              <a:t>repeatets</a:t>
            </a:r>
            <a:r>
              <a:rPr lang="en-US" dirty="0"/>
              <a:t> </a:t>
            </a:r>
            <a:r>
              <a:rPr lang="en-US" dirty="0" err="1"/>
              <a:t>længde</a:t>
            </a:r>
            <a:r>
              <a:rPr lang="en-US" dirty="0"/>
              <a:t>.</a:t>
            </a:r>
          </a:p>
          <a:p>
            <a:r>
              <a:rPr lang="en-US" dirty="0" err="1"/>
              <a:t>Så</a:t>
            </a:r>
            <a:r>
              <a:rPr lang="en-US" dirty="0"/>
              <a:t>, </a:t>
            </a:r>
            <a:r>
              <a:rPr lang="en-US" dirty="0" err="1"/>
              <a:t>hvis</a:t>
            </a:r>
            <a:r>
              <a:rPr lang="en-US" dirty="0"/>
              <a:t> man </a:t>
            </a:r>
            <a:r>
              <a:rPr lang="en-US" dirty="0" err="1"/>
              <a:t>ikke</a:t>
            </a:r>
            <a:r>
              <a:rPr lang="en-US" dirty="0"/>
              <a:t> </a:t>
            </a:r>
            <a:r>
              <a:rPr lang="en-US" dirty="0" err="1"/>
              <a:t>får</a:t>
            </a:r>
            <a:r>
              <a:rPr lang="en-US" dirty="0"/>
              <a:t> </a:t>
            </a:r>
            <a:r>
              <a:rPr lang="en-US" dirty="0" err="1"/>
              <a:t>en</a:t>
            </a:r>
            <a:r>
              <a:rPr lang="en-US" dirty="0"/>
              <a:t> </a:t>
            </a:r>
            <a:r>
              <a:rPr lang="en-US" dirty="0" err="1"/>
              <a:t>større</a:t>
            </a:r>
            <a:r>
              <a:rPr lang="en-US" dirty="0"/>
              <a:t> </a:t>
            </a:r>
            <a:r>
              <a:rPr lang="en-US" dirty="0" err="1"/>
              <a:t>præcision</a:t>
            </a:r>
            <a:r>
              <a:rPr lang="en-US" dirty="0"/>
              <a:t> </a:t>
            </a:r>
            <a:r>
              <a:rPr lang="en-US" dirty="0" err="1"/>
              <a:t>og</a:t>
            </a:r>
            <a:r>
              <a:rPr lang="en-US" dirty="0"/>
              <a:t> </a:t>
            </a:r>
            <a:r>
              <a:rPr lang="en-US" dirty="0" err="1"/>
              <a:t>sikkerhed</a:t>
            </a:r>
            <a:r>
              <a:rPr lang="en-US" dirty="0"/>
              <a:t> med </a:t>
            </a:r>
            <a:r>
              <a:rPr lang="en-US" dirty="0" err="1"/>
              <a:t>højere</a:t>
            </a:r>
            <a:r>
              <a:rPr lang="en-US" dirty="0"/>
              <a:t> </a:t>
            </a:r>
            <a:r>
              <a:rPr lang="en-US" dirty="0" err="1"/>
              <a:t>dybde</a:t>
            </a:r>
            <a:r>
              <a:rPr lang="en-US" dirty="0"/>
              <a:t>, </a:t>
            </a:r>
            <a:r>
              <a:rPr lang="en-US" dirty="0" err="1"/>
              <a:t>hvor</a:t>
            </a:r>
            <a:r>
              <a:rPr lang="en-US" dirty="0"/>
              <a:t> mange reads </a:t>
            </a:r>
            <a:r>
              <a:rPr lang="en-US" dirty="0" err="1"/>
              <a:t>skal</a:t>
            </a:r>
            <a:r>
              <a:rPr lang="en-US" dirty="0"/>
              <a:t> man </a:t>
            </a:r>
            <a:r>
              <a:rPr lang="en-US" dirty="0" err="1"/>
              <a:t>så</a:t>
            </a:r>
            <a:r>
              <a:rPr lang="en-US" dirty="0"/>
              <a:t> have for at </a:t>
            </a:r>
            <a:r>
              <a:rPr lang="en-US" dirty="0" err="1"/>
              <a:t>estimere</a:t>
            </a:r>
            <a:r>
              <a:rPr lang="en-US" dirty="0"/>
              <a:t> repeat </a:t>
            </a:r>
            <a:r>
              <a:rPr lang="en-US" dirty="0" err="1"/>
              <a:t>længden</a:t>
            </a:r>
            <a:r>
              <a:rPr lang="en-US" dirty="0"/>
              <a:t>?</a:t>
            </a:r>
          </a:p>
          <a:p>
            <a:r>
              <a:rPr lang="en-US" dirty="0"/>
              <a:t>Det er </a:t>
            </a:r>
            <a:r>
              <a:rPr lang="en-US" dirty="0" err="1"/>
              <a:t>lidt</a:t>
            </a:r>
            <a:r>
              <a:rPr lang="en-US" dirty="0"/>
              <a:t> </a:t>
            </a:r>
            <a:r>
              <a:rPr lang="en-US" dirty="0" err="1"/>
              <a:t>svært</a:t>
            </a:r>
            <a:r>
              <a:rPr lang="en-US" dirty="0"/>
              <a:t> at </a:t>
            </a:r>
            <a:r>
              <a:rPr lang="en-US" dirty="0" err="1"/>
              <a:t>sætte</a:t>
            </a:r>
            <a:r>
              <a:rPr lang="en-US" dirty="0"/>
              <a:t> et </a:t>
            </a:r>
            <a:r>
              <a:rPr lang="en-US" dirty="0" err="1"/>
              <a:t>tal</a:t>
            </a:r>
            <a:r>
              <a:rPr lang="en-US" dirty="0"/>
              <a:t> </a:t>
            </a:r>
            <a:r>
              <a:rPr lang="en-US" dirty="0" err="1"/>
              <a:t>på</a:t>
            </a:r>
            <a:r>
              <a:rPr lang="en-US" dirty="0"/>
              <a:t>, men da </a:t>
            </a:r>
            <a:r>
              <a:rPr lang="en-US" dirty="0" err="1"/>
              <a:t>programmerne</a:t>
            </a:r>
            <a:r>
              <a:rPr lang="en-US" dirty="0"/>
              <a:t> </a:t>
            </a:r>
            <a:r>
              <a:rPr lang="en-US" dirty="0" err="1"/>
              <a:t>ikke</a:t>
            </a:r>
            <a:r>
              <a:rPr lang="en-US" dirty="0"/>
              <a:t> </a:t>
            </a:r>
            <a:r>
              <a:rPr lang="en-US" dirty="0" err="1"/>
              <a:t>godtager</a:t>
            </a:r>
            <a:r>
              <a:rPr lang="en-US" dirty="0"/>
              <a:t> alle reads I target </a:t>
            </a:r>
            <a:r>
              <a:rPr lang="en-US" dirty="0" err="1"/>
              <a:t>og</a:t>
            </a:r>
            <a:r>
              <a:rPr lang="en-US" dirty="0"/>
              <a:t> </a:t>
            </a:r>
            <a:r>
              <a:rPr lang="en-US" dirty="0" err="1"/>
              <a:t>jeg</a:t>
            </a:r>
            <a:r>
              <a:rPr lang="en-US" dirty="0"/>
              <a:t> har set Tandem-Genotypes </a:t>
            </a:r>
            <a:r>
              <a:rPr lang="en-US" dirty="0" err="1"/>
              <a:t>smide</a:t>
            </a:r>
            <a:r>
              <a:rPr lang="en-US" dirty="0"/>
              <a:t> ca 9 reads </a:t>
            </a:r>
            <a:r>
              <a:rPr lang="en-US" dirty="0" err="1"/>
              <a:t>væk</a:t>
            </a:r>
            <a:r>
              <a:rPr lang="en-US" dirty="0"/>
              <a:t> </a:t>
            </a:r>
            <a:r>
              <a:rPr lang="en-US" dirty="0" err="1"/>
              <a:t>fra</a:t>
            </a:r>
            <a:r>
              <a:rPr lang="en-US" dirty="0"/>
              <a:t> den </a:t>
            </a:r>
            <a:r>
              <a:rPr lang="en-US" dirty="0" err="1"/>
              <a:t>ene</a:t>
            </a:r>
            <a:r>
              <a:rPr lang="en-US" dirty="0"/>
              <a:t> </a:t>
            </a:r>
            <a:r>
              <a:rPr lang="en-US" dirty="0" err="1"/>
              <a:t>prøve</a:t>
            </a:r>
            <a:r>
              <a:rPr lang="en-US" dirty="0"/>
              <a:t> </a:t>
            </a:r>
            <a:r>
              <a:rPr lang="en-US" dirty="0" err="1"/>
              <a:t>hvilket</a:t>
            </a:r>
            <a:r>
              <a:rPr lang="en-US" dirty="0"/>
              <a:t> </a:t>
            </a:r>
            <a:r>
              <a:rPr lang="en-US" dirty="0" err="1"/>
              <a:t>måske</a:t>
            </a:r>
            <a:r>
              <a:rPr lang="en-US" dirty="0"/>
              <a:t> er </a:t>
            </a:r>
            <a:r>
              <a:rPr lang="en-US" dirty="0" err="1"/>
              <a:t>en</a:t>
            </a:r>
            <a:r>
              <a:rPr lang="en-US" dirty="0"/>
              <a:t> slags outlier, </a:t>
            </a:r>
            <a:r>
              <a:rPr lang="en-US" dirty="0" err="1"/>
              <a:t>så</a:t>
            </a:r>
            <a:r>
              <a:rPr lang="en-US" dirty="0"/>
              <a:t> </a:t>
            </a:r>
            <a:r>
              <a:rPr lang="en-US" dirty="0" err="1"/>
              <a:t>jeg</a:t>
            </a:r>
            <a:r>
              <a:rPr lang="en-US" dirty="0"/>
              <a:t> </a:t>
            </a:r>
            <a:r>
              <a:rPr lang="en-US" dirty="0" err="1"/>
              <a:t>ville</a:t>
            </a:r>
            <a:r>
              <a:rPr lang="en-US" dirty="0"/>
              <a:t> </a:t>
            </a:r>
            <a:r>
              <a:rPr lang="en-US" dirty="0" err="1"/>
              <a:t>satse</a:t>
            </a:r>
            <a:r>
              <a:rPr lang="en-US" dirty="0"/>
              <a:t> </a:t>
            </a:r>
            <a:r>
              <a:rPr lang="en-US" dirty="0" err="1"/>
              <a:t>på</a:t>
            </a:r>
            <a:r>
              <a:rPr lang="en-US" dirty="0"/>
              <a:t> </a:t>
            </a:r>
            <a:r>
              <a:rPr lang="en-US" dirty="0" err="1"/>
              <a:t>en</a:t>
            </a:r>
            <a:r>
              <a:rPr lang="en-US" dirty="0"/>
              <a:t> </a:t>
            </a:r>
            <a:r>
              <a:rPr lang="en-US" dirty="0" err="1"/>
              <a:t>dybde</a:t>
            </a:r>
            <a:r>
              <a:rPr lang="en-US" dirty="0"/>
              <a:t> </a:t>
            </a:r>
            <a:r>
              <a:rPr lang="en-US" dirty="0" err="1"/>
              <a:t>af</a:t>
            </a:r>
            <a:r>
              <a:rPr lang="en-US" dirty="0"/>
              <a:t> ca 10 for at </a:t>
            </a:r>
            <a:r>
              <a:rPr lang="en-US" dirty="0" err="1"/>
              <a:t>være</a:t>
            </a:r>
            <a:r>
              <a:rPr lang="en-US" dirty="0"/>
              <a:t> </a:t>
            </a:r>
            <a:r>
              <a:rPr lang="en-US" dirty="0" err="1"/>
              <a:t>sikker</a:t>
            </a:r>
            <a:r>
              <a:rPr lang="en-US" dirty="0"/>
              <a:t> </a:t>
            </a:r>
            <a:r>
              <a:rPr lang="en-US" dirty="0" err="1"/>
              <a:t>på</a:t>
            </a:r>
            <a:r>
              <a:rPr lang="en-US" dirty="0"/>
              <a:t> at </a:t>
            </a:r>
            <a:r>
              <a:rPr lang="en-US" dirty="0" err="1"/>
              <a:t>få</a:t>
            </a:r>
            <a:r>
              <a:rPr lang="en-US" dirty="0"/>
              <a:t> </a:t>
            </a:r>
            <a:r>
              <a:rPr lang="en-US" dirty="0" err="1"/>
              <a:t>en</a:t>
            </a:r>
            <a:r>
              <a:rPr lang="en-US" dirty="0"/>
              <a:t> </a:t>
            </a:r>
            <a:r>
              <a:rPr lang="en-US" dirty="0" err="1"/>
              <a:t>håndfuld</a:t>
            </a:r>
            <a:r>
              <a:rPr lang="en-US" dirty="0"/>
              <a:t> reads I target </a:t>
            </a:r>
            <a:r>
              <a:rPr lang="en-US" dirty="0" err="1"/>
              <a:t>området</a:t>
            </a:r>
            <a:r>
              <a:rPr lang="en-US" dirty="0"/>
              <a:t> – </a:t>
            </a:r>
            <a:r>
              <a:rPr lang="en-US" dirty="0" err="1"/>
              <a:t>hvilket</a:t>
            </a:r>
            <a:r>
              <a:rPr lang="en-US" dirty="0"/>
              <a:t> </a:t>
            </a:r>
            <a:r>
              <a:rPr lang="en-US" dirty="0" err="1"/>
              <a:t>tyder</a:t>
            </a:r>
            <a:r>
              <a:rPr lang="en-US" dirty="0"/>
              <a:t> </a:t>
            </a:r>
            <a:r>
              <a:rPr lang="en-US" dirty="0" err="1"/>
              <a:t>på</a:t>
            </a:r>
            <a:r>
              <a:rPr lang="en-US" dirty="0"/>
              <a:t> at </a:t>
            </a:r>
            <a:r>
              <a:rPr lang="en-US" dirty="0" err="1"/>
              <a:t>være</a:t>
            </a:r>
            <a:r>
              <a:rPr lang="en-US" dirty="0"/>
              <a:t> </a:t>
            </a:r>
            <a:r>
              <a:rPr lang="en-US" dirty="0" err="1"/>
              <a:t>nok</a:t>
            </a:r>
            <a:r>
              <a:rPr lang="en-US" dirty="0"/>
              <a:t>. Dog er det </a:t>
            </a:r>
            <a:r>
              <a:rPr lang="en-US" dirty="0" err="1"/>
              <a:t>enormt</a:t>
            </a:r>
            <a:r>
              <a:rPr lang="en-US" dirty="0"/>
              <a:t> </a:t>
            </a:r>
            <a:r>
              <a:rPr lang="en-US" dirty="0" err="1"/>
              <a:t>svært</a:t>
            </a:r>
            <a:r>
              <a:rPr lang="en-US" dirty="0"/>
              <a:t> at </a:t>
            </a:r>
            <a:r>
              <a:rPr lang="en-US" dirty="0" err="1"/>
              <a:t>vurdere</a:t>
            </a:r>
            <a:r>
              <a:rPr lang="en-US" dirty="0"/>
              <a:t> </a:t>
            </a:r>
            <a:r>
              <a:rPr lang="en-US" dirty="0" err="1"/>
              <a:t>også</a:t>
            </a:r>
            <a:r>
              <a:rPr lang="en-US" dirty="0"/>
              <a:t> </a:t>
            </a:r>
            <a:r>
              <a:rPr lang="en-US" dirty="0" err="1"/>
              <a:t>fordi</a:t>
            </a:r>
            <a:r>
              <a:rPr lang="en-US" dirty="0"/>
              <a:t> at </a:t>
            </a:r>
            <a:r>
              <a:rPr lang="en-US" dirty="0" err="1"/>
              <a:t>når</a:t>
            </a:r>
            <a:r>
              <a:rPr lang="en-US" dirty="0"/>
              <a:t> man </a:t>
            </a:r>
            <a:r>
              <a:rPr lang="en-US" dirty="0" err="1"/>
              <a:t>ikke</a:t>
            </a:r>
            <a:r>
              <a:rPr lang="en-US" dirty="0"/>
              <a:t> </a:t>
            </a:r>
            <a:r>
              <a:rPr lang="en-US" dirty="0" err="1"/>
              <a:t>ved</a:t>
            </a:r>
            <a:r>
              <a:rPr lang="en-US" dirty="0"/>
              <a:t> </a:t>
            </a:r>
            <a:r>
              <a:rPr lang="en-US" dirty="0" err="1"/>
              <a:t>hvad</a:t>
            </a:r>
            <a:r>
              <a:rPr lang="en-US" dirty="0"/>
              <a:t> man </a:t>
            </a:r>
            <a:r>
              <a:rPr lang="en-US" dirty="0" err="1"/>
              <a:t>skal</a:t>
            </a:r>
            <a:r>
              <a:rPr lang="en-US" dirty="0"/>
              <a:t> </a:t>
            </a:r>
            <a:r>
              <a:rPr lang="en-US" dirty="0" err="1"/>
              <a:t>lede</a:t>
            </a:r>
            <a:r>
              <a:rPr lang="en-US" dirty="0"/>
              <a:t> </a:t>
            </a:r>
            <a:r>
              <a:rPr lang="en-US" dirty="0" err="1"/>
              <a:t>efter</a:t>
            </a:r>
            <a:r>
              <a:rPr lang="en-US" dirty="0"/>
              <a:t> er det </a:t>
            </a:r>
            <a:r>
              <a:rPr lang="en-US" dirty="0" err="1"/>
              <a:t>ikke</a:t>
            </a:r>
            <a:r>
              <a:rPr lang="en-US" dirty="0"/>
              <a:t> </a:t>
            </a:r>
            <a:r>
              <a:rPr lang="en-US" dirty="0" err="1"/>
              <a:t>til</a:t>
            </a:r>
            <a:r>
              <a:rPr lang="en-US" dirty="0"/>
              <a:t> at vide om </a:t>
            </a:r>
            <a:r>
              <a:rPr lang="en-US" dirty="0" err="1"/>
              <a:t>eksempelvist</a:t>
            </a:r>
            <a:r>
              <a:rPr lang="en-US" dirty="0"/>
              <a:t> 5 reads I target </a:t>
            </a:r>
            <a:r>
              <a:rPr lang="en-US" dirty="0" err="1"/>
              <a:t>kun</a:t>
            </a:r>
            <a:r>
              <a:rPr lang="en-US" dirty="0"/>
              <a:t> </a:t>
            </a:r>
            <a:r>
              <a:rPr lang="en-US" dirty="0" err="1"/>
              <a:t>tilhører</a:t>
            </a:r>
            <a:r>
              <a:rPr lang="en-US" dirty="0"/>
              <a:t> den </a:t>
            </a:r>
            <a:r>
              <a:rPr lang="en-US" dirty="0" err="1"/>
              <a:t>ene</a:t>
            </a:r>
            <a:r>
              <a:rPr lang="en-US" dirty="0"/>
              <a:t> </a:t>
            </a:r>
            <a:r>
              <a:rPr lang="en-US" dirty="0" err="1"/>
              <a:t>allel</a:t>
            </a:r>
            <a:r>
              <a:rPr lang="en-US" dirty="0"/>
              <a:t>. Det </a:t>
            </a:r>
            <a:r>
              <a:rPr lang="en-US" dirty="0" err="1"/>
              <a:t>kræver</a:t>
            </a:r>
            <a:r>
              <a:rPr lang="en-US" dirty="0"/>
              <a:t> </a:t>
            </a:r>
            <a:r>
              <a:rPr lang="en-US" dirty="0" err="1"/>
              <a:t>nok</a:t>
            </a:r>
            <a:r>
              <a:rPr lang="en-US" dirty="0"/>
              <a:t> </a:t>
            </a:r>
            <a:r>
              <a:rPr lang="en-US" dirty="0" err="1"/>
              <a:t>en</a:t>
            </a:r>
            <a:r>
              <a:rPr lang="en-US" dirty="0"/>
              <a:t> </a:t>
            </a:r>
            <a:r>
              <a:rPr lang="en-US" dirty="0" err="1"/>
              <a:t>hel</a:t>
            </a:r>
            <a:r>
              <a:rPr lang="en-US" dirty="0"/>
              <a:t> del </a:t>
            </a:r>
            <a:r>
              <a:rPr lang="en-US" dirty="0" err="1"/>
              <a:t>erfaring</a:t>
            </a:r>
            <a:r>
              <a:rPr lang="en-US" dirty="0"/>
              <a:t> </a:t>
            </a:r>
            <a:r>
              <a:rPr lang="en-US" dirty="0" err="1"/>
              <a:t>før</a:t>
            </a:r>
            <a:r>
              <a:rPr lang="en-US" dirty="0"/>
              <a:t> man </a:t>
            </a:r>
            <a:r>
              <a:rPr lang="en-US" dirty="0" err="1"/>
              <a:t>får</a:t>
            </a:r>
            <a:r>
              <a:rPr lang="en-US" dirty="0"/>
              <a:t> </a:t>
            </a:r>
            <a:r>
              <a:rPr lang="en-US" dirty="0" err="1"/>
              <a:t>en</a:t>
            </a:r>
            <a:r>
              <a:rPr lang="en-US" dirty="0"/>
              <a:t> god </a:t>
            </a:r>
            <a:r>
              <a:rPr lang="en-US" dirty="0" err="1"/>
              <a:t>fornemmelse</a:t>
            </a:r>
            <a:r>
              <a:rPr lang="en-US" dirty="0"/>
              <a:t> for </a:t>
            </a:r>
            <a:r>
              <a:rPr lang="en-US" dirty="0" err="1"/>
              <a:t>hvor</a:t>
            </a:r>
            <a:r>
              <a:rPr lang="en-US" dirty="0"/>
              <a:t> lang </a:t>
            </a:r>
            <a:r>
              <a:rPr lang="en-US" dirty="0" err="1"/>
              <a:t>tid</a:t>
            </a:r>
            <a:r>
              <a:rPr lang="en-US" dirty="0"/>
              <a:t> man </a:t>
            </a:r>
            <a:r>
              <a:rPr lang="en-US" dirty="0" err="1"/>
              <a:t>skal</a:t>
            </a:r>
            <a:r>
              <a:rPr lang="en-US" dirty="0"/>
              <a:t> </a:t>
            </a:r>
            <a:r>
              <a:rPr lang="en-US" dirty="0" err="1"/>
              <a:t>sekventere</a:t>
            </a:r>
            <a:r>
              <a:rPr lang="en-US" dirty="0"/>
              <a:t> for at </a:t>
            </a:r>
            <a:r>
              <a:rPr lang="en-US" dirty="0" err="1"/>
              <a:t>fange</a:t>
            </a:r>
            <a:r>
              <a:rPr lang="en-US" dirty="0"/>
              <a:t> det </a:t>
            </a:r>
            <a:r>
              <a:rPr lang="en-US" dirty="0" err="1"/>
              <a:t>reelle</a:t>
            </a:r>
            <a:r>
              <a:rPr lang="en-US" dirty="0"/>
              <a:t> billed </a:t>
            </a:r>
            <a:r>
              <a:rPr lang="en-US" dirty="0" err="1"/>
              <a:t>af</a:t>
            </a:r>
            <a:r>
              <a:rPr lang="en-US" dirty="0"/>
              <a:t> de </a:t>
            </a:r>
            <a:r>
              <a:rPr lang="en-US" dirty="0" err="1"/>
              <a:t>enkelte</a:t>
            </a:r>
            <a:r>
              <a:rPr lang="en-US" dirty="0"/>
              <a:t> </a:t>
            </a:r>
            <a:r>
              <a:rPr lang="en-US" dirty="0" err="1"/>
              <a:t>potentielle</a:t>
            </a:r>
            <a:r>
              <a:rPr lang="en-US" dirty="0"/>
              <a:t> </a:t>
            </a:r>
            <a:r>
              <a:rPr lang="en-US" dirty="0" err="1"/>
              <a:t>sygdomme</a:t>
            </a:r>
            <a:r>
              <a:rPr lang="en-US" dirty="0"/>
              <a:t> man </a:t>
            </a:r>
            <a:r>
              <a:rPr lang="en-US" dirty="0" err="1"/>
              <a:t>kigger</a:t>
            </a:r>
            <a:r>
              <a:rPr lang="en-US" dirty="0"/>
              <a:t> </a:t>
            </a:r>
            <a:r>
              <a:rPr lang="en-US" dirty="0" err="1"/>
              <a:t>efter</a:t>
            </a:r>
            <a:r>
              <a:rPr lang="en-US" dirty="0"/>
              <a:t>.</a:t>
            </a:r>
          </a:p>
          <a:p>
            <a:r>
              <a:rPr lang="en-US" dirty="0"/>
              <a:t>Men </a:t>
            </a:r>
            <a:r>
              <a:rPr lang="en-US" dirty="0" err="1"/>
              <a:t>igen</a:t>
            </a:r>
            <a:r>
              <a:rPr lang="en-US" dirty="0"/>
              <a:t>, </a:t>
            </a:r>
            <a:r>
              <a:rPr lang="en-US" dirty="0" err="1"/>
              <a:t>så</a:t>
            </a:r>
            <a:r>
              <a:rPr lang="en-US" dirty="0"/>
              <a:t> </a:t>
            </a:r>
            <a:r>
              <a:rPr lang="en-US" dirty="0" err="1"/>
              <a:t>tyder</a:t>
            </a:r>
            <a:r>
              <a:rPr lang="en-US" dirty="0"/>
              <a:t> det </a:t>
            </a:r>
            <a:r>
              <a:rPr lang="en-US" dirty="0" err="1"/>
              <a:t>ikke</a:t>
            </a:r>
            <a:r>
              <a:rPr lang="en-US" dirty="0"/>
              <a:t> </a:t>
            </a:r>
            <a:r>
              <a:rPr lang="en-US" dirty="0" err="1"/>
              <a:t>på</a:t>
            </a:r>
            <a:r>
              <a:rPr lang="en-US" dirty="0"/>
              <a:t> at den </a:t>
            </a:r>
            <a:r>
              <a:rPr lang="en-US" dirty="0" err="1"/>
              <a:t>begrændsende</a:t>
            </a:r>
            <a:r>
              <a:rPr lang="en-US" dirty="0"/>
              <a:t> factor I </a:t>
            </a:r>
            <a:r>
              <a:rPr lang="en-US" dirty="0" err="1"/>
              <a:t>præcision</a:t>
            </a:r>
            <a:r>
              <a:rPr lang="en-US" dirty="0"/>
              <a:t> er </a:t>
            </a:r>
            <a:r>
              <a:rPr lang="en-US" dirty="0" err="1"/>
              <a:t>antallet</a:t>
            </a:r>
            <a:r>
              <a:rPr lang="en-US" dirty="0"/>
              <a:t> </a:t>
            </a:r>
            <a:r>
              <a:rPr lang="en-US" dirty="0" err="1"/>
              <a:t>af</a:t>
            </a:r>
            <a:r>
              <a:rPr lang="en-US" dirty="0"/>
              <a:t> reads men </a:t>
            </a:r>
            <a:r>
              <a:rPr lang="en-US" dirty="0" err="1"/>
              <a:t>sekventeringsfejl</a:t>
            </a:r>
            <a:r>
              <a:rPr lang="en-US" dirty="0"/>
              <a:t>. </a:t>
            </a:r>
            <a:r>
              <a:rPr lang="en-US" dirty="0" err="1"/>
              <a:t>Selvfølgelig</a:t>
            </a:r>
            <a:r>
              <a:rPr lang="en-US" dirty="0"/>
              <a:t> er der </a:t>
            </a:r>
            <a:r>
              <a:rPr lang="en-US" dirty="0" err="1"/>
              <a:t>også</a:t>
            </a:r>
            <a:r>
              <a:rPr lang="en-US" dirty="0"/>
              <a:t> </a:t>
            </a:r>
            <a:r>
              <a:rPr lang="en-US" dirty="0" err="1"/>
              <a:t>plads</a:t>
            </a:r>
            <a:r>
              <a:rPr lang="en-US" dirty="0"/>
              <a:t> </a:t>
            </a:r>
            <a:r>
              <a:rPr lang="en-US" dirty="0" err="1"/>
              <a:t>til</a:t>
            </a:r>
            <a:r>
              <a:rPr lang="en-US" dirty="0"/>
              <a:t> </a:t>
            </a:r>
            <a:r>
              <a:rPr lang="en-US" dirty="0" err="1"/>
              <a:t>forbedring</a:t>
            </a:r>
            <a:r>
              <a:rPr lang="en-US" dirty="0"/>
              <a:t> </a:t>
            </a:r>
            <a:r>
              <a:rPr lang="en-US" dirty="0" err="1"/>
              <a:t>af</a:t>
            </a:r>
            <a:r>
              <a:rPr lang="en-US" dirty="0"/>
              <a:t> </a:t>
            </a:r>
            <a:r>
              <a:rPr lang="en-US" dirty="0" err="1"/>
              <a:t>programmerne</a:t>
            </a:r>
            <a:r>
              <a:rPr lang="en-US" dirty="0"/>
              <a:t> der </a:t>
            </a:r>
            <a:r>
              <a:rPr lang="en-US" dirty="0" err="1"/>
              <a:t>estimerer</a:t>
            </a:r>
            <a:r>
              <a:rPr lang="en-US" dirty="0"/>
              <a:t>, </a:t>
            </a:r>
            <a:r>
              <a:rPr lang="en-US" dirty="0" err="1"/>
              <a:t>f.eks</a:t>
            </a:r>
            <a:r>
              <a:rPr lang="en-US" dirty="0"/>
              <a:t> er RepeatHMM </a:t>
            </a:r>
            <a:r>
              <a:rPr lang="en-US" dirty="0" err="1"/>
              <a:t>virkelig</a:t>
            </a:r>
            <a:r>
              <a:rPr lang="en-US" dirty="0"/>
              <a:t> </a:t>
            </a:r>
            <a:r>
              <a:rPr lang="en-US" dirty="0" err="1"/>
              <a:t>dårlig</a:t>
            </a:r>
            <a:r>
              <a:rPr lang="en-US" dirty="0"/>
              <a:t> I </a:t>
            </a:r>
            <a:r>
              <a:rPr lang="en-US" dirty="0" err="1"/>
              <a:t>området</a:t>
            </a:r>
            <a:r>
              <a:rPr lang="en-US" dirty="0"/>
              <a:t> for HTT, men STRique </a:t>
            </a:r>
            <a:r>
              <a:rPr lang="en-US" dirty="0" err="1"/>
              <a:t>og</a:t>
            </a:r>
            <a:r>
              <a:rPr lang="en-US" dirty="0"/>
              <a:t> Tandem-genotypes giver </a:t>
            </a:r>
            <a:r>
              <a:rPr lang="en-US" dirty="0" err="1"/>
              <a:t>ikke</a:t>
            </a:r>
            <a:r>
              <a:rPr lang="en-US" dirty="0"/>
              <a:t> store </a:t>
            </a:r>
            <a:r>
              <a:rPr lang="en-US" dirty="0" err="1"/>
              <a:t>udsving</a:t>
            </a:r>
            <a:r>
              <a:rPr lang="en-US" dirty="0"/>
              <a:t> I forhold </a:t>
            </a:r>
            <a:r>
              <a:rPr lang="en-US" dirty="0" err="1"/>
              <a:t>til</a:t>
            </a:r>
            <a:r>
              <a:rPr lang="en-US" dirty="0"/>
              <a:t> </a:t>
            </a:r>
            <a:r>
              <a:rPr lang="en-US" dirty="0" err="1"/>
              <a:t>hinanden</a:t>
            </a:r>
            <a:r>
              <a:rPr lang="en-US" dirty="0"/>
              <a:t>. </a:t>
            </a:r>
            <a:r>
              <a:rPr lang="en-US" dirty="0" err="1"/>
              <a:t>Så</a:t>
            </a:r>
            <a:r>
              <a:rPr lang="en-US" dirty="0"/>
              <a:t>, </a:t>
            </a:r>
            <a:r>
              <a:rPr lang="en-US" dirty="0" err="1"/>
              <a:t>på</a:t>
            </a:r>
            <a:r>
              <a:rPr lang="en-US" dirty="0"/>
              <a:t> </a:t>
            </a:r>
            <a:r>
              <a:rPr lang="en-US" dirty="0" err="1"/>
              <a:t>nuværende</a:t>
            </a:r>
            <a:r>
              <a:rPr lang="en-US" dirty="0"/>
              <a:t> </a:t>
            </a:r>
            <a:r>
              <a:rPr lang="en-US" dirty="0" err="1"/>
              <a:t>tidspunkt</a:t>
            </a:r>
            <a:r>
              <a:rPr lang="en-US" dirty="0"/>
              <a:t> er det </a:t>
            </a:r>
            <a:r>
              <a:rPr lang="en-US" dirty="0" err="1"/>
              <a:t>nok</a:t>
            </a:r>
            <a:r>
              <a:rPr lang="en-US" dirty="0"/>
              <a:t> </a:t>
            </a:r>
            <a:r>
              <a:rPr lang="en-US" dirty="0" err="1"/>
              <a:t>optimering</a:t>
            </a:r>
            <a:r>
              <a:rPr lang="en-US" dirty="0"/>
              <a:t> </a:t>
            </a:r>
            <a:r>
              <a:rPr lang="en-US" dirty="0" err="1"/>
              <a:t>fra</a:t>
            </a:r>
            <a:r>
              <a:rPr lang="en-US" dirty="0"/>
              <a:t> ONTs side der </a:t>
            </a:r>
            <a:r>
              <a:rPr lang="en-US" dirty="0" err="1"/>
              <a:t>vil</a:t>
            </a:r>
            <a:r>
              <a:rPr lang="en-US" dirty="0"/>
              <a:t> give den </a:t>
            </a:r>
            <a:r>
              <a:rPr lang="en-US" dirty="0" err="1"/>
              <a:t>største</a:t>
            </a:r>
            <a:r>
              <a:rPr lang="en-US" dirty="0"/>
              <a:t> effect.</a:t>
            </a:r>
          </a:p>
          <a:p>
            <a:endParaRPr lang="en-US" dirty="0"/>
          </a:p>
          <a:p>
            <a:r>
              <a:rPr lang="en-US" dirty="0"/>
              <a:t>Men, man </a:t>
            </a:r>
            <a:r>
              <a:rPr lang="en-US" dirty="0" err="1"/>
              <a:t>kan</a:t>
            </a:r>
            <a:r>
              <a:rPr lang="en-US" dirty="0"/>
              <a:t> jo lave </a:t>
            </a:r>
            <a:r>
              <a:rPr lang="en-US" dirty="0" err="1"/>
              <a:t>en</a:t>
            </a:r>
            <a:r>
              <a:rPr lang="en-US" dirty="0"/>
              <a:t> </a:t>
            </a:r>
            <a:r>
              <a:rPr lang="en-US" dirty="0" err="1"/>
              <a:t>analyse</a:t>
            </a:r>
            <a:r>
              <a:rPr lang="en-US" dirty="0"/>
              <a:t> </a:t>
            </a:r>
            <a:r>
              <a:rPr lang="en-US" dirty="0" err="1"/>
              <a:t>efter</a:t>
            </a:r>
            <a:r>
              <a:rPr lang="en-US" dirty="0"/>
              <a:t> et </a:t>
            </a:r>
            <a:r>
              <a:rPr lang="en-US" dirty="0" err="1"/>
              <a:t>døgns</a:t>
            </a:r>
            <a:r>
              <a:rPr lang="en-US" dirty="0"/>
              <a:t> </a:t>
            </a:r>
            <a:r>
              <a:rPr lang="en-US" dirty="0" err="1"/>
              <a:t>tid</a:t>
            </a:r>
            <a:r>
              <a:rPr lang="en-US" dirty="0"/>
              <a:t> </a:t>
            </a:r>
            <a:r>
              <a:rPr lang="en-US" dirty="0" err="1"/>
              <a:t>og</a:t>
            </a:r>
            <a:r>
              <a:rPr lang="en-US" dirty="0"/>
              <a:t> </a:t>
            </a:r>
            <a:r>
              <a:rPr lang="en-US" dirty="0" err="1"/>
              <a:t>vurdere</a:t>
            </a:r>
            <a:r>
              <a:rPr lang="en-US" dirty="0"/>
              <a:t> om der er </a:t>
            </a:r>
            <a:r>
              <a:rPr lang="en-US" dirty="0" err="1"/>
              <a:t>nok</a:t>
            </a:r>
            <a:r>
              <a:rPr lang="en-US" dirty="0"/>
              <a:t> reads </a:t>
            </a:r>
            <a:r>
              <a:rPr lang="en-US" dirty="0" err="1"/>
              <a:t>til</a:t>
            </a:r>
            <a:r>
              <a:rPr lang="en-US" dirty="0"/>
              <a:t> at </a:t>
            </a:r>
            <a:r>
              <a:rPr lang="en-US" dirty="0" err="1"/>
              <a:t>estimere</a:t>
            </a:r>
            <a:r>
              <a:rPr lang="en-US" dirty="0"/>
              <a:t> repeat </a:t>
            </a:r>
            <a:r>
              <a:rPr lang="en-US" dirty="0" err="1"/>
              <a:t>længden</a:t>
            </a:r>
            <a:r>
              <a:rPr lang="en-US" dirty="0"/>
              <a:t>, </a:t>
            </a:r>
            <a:r>
              <a:rPr lang="en-US" dirty="0" err="1"/>
              <a:t>og</a:t>
            </a:r>
            <a:r>
              <a:rPr lang="en-US" dirty="0"/>
              <a:t> </a:t>
            </a:r>
            <a:r>
              <a:rPr lang="en-US" dirty="0" err="1"/>
              <a:t>hvis</a:t>
            </a:r>
            <a:r>
              <a:rPr lang="en-US" dirty="0"/>
              <a:t> </a:t>
            </a:r>
            <a:r>
              <a:rPr lang="en-US" dirty="0" err="1"/>
              <a:t>ikke</a:t>
            </a:r>
            <a:r>
              <a:rPr lang="en-US" dirty="0"/>
              <a:t>, </a:t>
            </a:r>
            <a:r>
              <a:rPr lang="en-US" dirty="0" err="1"/>
              <a:t>så</a:t>
            </a:r>
            <a:r>
              <a:rPr lang="en-US" dirty="0"/>
              <a:t> </a:t>
            </a:r>
            <a:r>
              <a:rPr lang="en-US" dirty="0" err="1"/>
              <a:t>kan</a:t>
            </a:r>
            <a:r>
              <a:rPr lang="en-US" dirty="0"/>
              <a:t> man </a:t>
            </a:r>
            <a:r>
              <a:rPr lang="en-US" dirty="0" err="1"/>
              <a:t>vaske</a:t>
            </a:r>
            <a:r>
              <a:rPr lang="en-US" dirty="0"/>
              <a:t> </a:t>
            </a:r>
            <a:r>
              <a:rPr lang="en-US" dirty="0" err="1"/>
              <a:t>og</a:t>
            </a:r>
            <a:r>
              <a:rPr lang="en-US" dirty="0"/>
              <a:t> </a:t>
            </a:r>
            <a:r>
              <a:rPr lang="en-US" dirty="0" err="1"/>
              <a:t>sætte</a:t>
            </a:r>
            <a:r>
              <a:rPr lang="en-US" dirty="0"/>
              <a:t> et </a:t>
            </a:r>
            <a:r>
              <a:rPr lang="en-US" dirty="0" err="1"/>
              <a:t>nyt</a:t>
            </a:r>
            <a:r>
              <a:rPr lang="en-US" dirty="0"/>
              <a:t> DNA-</a:t>
            </a:r>
            <a:r>
              <a:rPr lang="en-US" dirty="0" err="1"/>
              <a:t>bibliotek</a:t>
            </a:r>
            <a:r>
              <a:rPr lang="en-US" dirty="0"/>
              <a:t> </a:t>
            </a:r>
            <a:r>
              <a:rPr lang="en-US" dirty="0" err="1"/>
              <a:t>på</a:t>
            </a:r>
            <a:r>
              <a:rPr lang="en-US" dirty="0"/>
              <a:t> </a:t>
            </a:r>
            <a:r>
              <a:rPr lang="en-US" dirty="0" err="1"/>
              <a:t>fra</a:t>
            </a:r>
            <a:r>
              <a:rPr lang="en-US" dirty="0"/>
              <a:t> same </a:t>
            </a:r>
            <a:r>
              <a:rPr lang="en-US" dirty="0" err="1"/>
              <a:t>prøve</a:t>
            </a:r>
            <a:r>
              <a:rPr lang="en-US" dirty="0"/>
              <a:t>.</a:t>
            </a:r>
          </a:p>
          <a:p>
            <a:endParaRPr lang="en-US" dirty="0"/>
          </a:p>
          <a:p>
            <a:r>
              <a:rPr lang="en-US" dirty="0"/>
              <a:t>For </a:t>
            </a:r>
            <a:r>
              <a:rPr lang="en-US" dirty="0" err="1"/>
              <a:t>lige</a:t>
            </a:r>
            <a:r>
              <a:rPr lang="en-US" dirty="0"/>
              <a:t> at vise et </a:t>
            </a:r>
            <a:r>
              <a:rPr lang="en-US" dirty="0" err="1"/>
              <a:t>eksempel</a:t>
            </a:r>
            <a:r>
              <a:rPr lang="en-US" dirty="0"/>
              <a:t> </a:t>
            </a:r>
            <a:r>
              <a:rPr lang="en-US" dirty="0" err="1"/>
              <a:t>hvor</a:t>
            </a:r>
            <a:r>
              <a:rPr lang="en-US" dirty="0"/>
              <a:t> at </a:t>
            </a:r>
            <a:r>
              <a:rPr lang="en-US" dirty="0" err="1"/>
              <a:t>ekstra</a:t>
            </a:r>
            <a:r>
              <a:rPr lang="en-US" dirty="0"/>
              <a:t> reads </a:t>
            </a:r>
            <a:r>
              <a:rPr lang="en-US" dirty="0" err="1"/>
              <a:t>ikke</a:t>
            </a:r>
            <a:r>
              <a:rPr lang="en-US" dirty="0"/>
              <a:t> giver </a:t>
            </a:r>
            <a:r>
              <a:rPr lang="en-US" dirty="0" err="1"/>
              <a:t>mindre</a:t>
            </a:r>
            <a:r>
              <a:rPr lang="en-US" dirty="0"/>
              <a:t> variation </a:t>
            </a:r>
            <a:r>
              <a:rPr lang="en-US" dirty="0" err="1"/>
              <a:t>og</a:t>
            </a:r>
            <a:r>
              <a:rPr lang="en-US" dirty="0"/>
              <a:t> </a:t>
            </a:r>
            <a:r>
              <a:rPr lang="en-US" dirty="0" err="1"/>
              <a:t>dermed</a:t>
            </a:r>
            <a:r>
              <a:rPr lang="en-US" dirty="0"/>
              <a:t> </a:t>
            </a:r>
            <a:r>
              <a:rPr lang="en-US" dirty="0" err="1"/>
              <a:t>ikke</a:t>
            </a:r>
            <a:r>
              <a:rPr lang="en-US" dirty="0"/>
              <a:t> </a:t>
            </a:r>
            <a:r>
              <a:rPr lang="en-US" dirty="0" err="1"/>
              <a:t>større</a:t>
            </a:r>
            <a:r>
              <a:rPr lang="en-US" dirty="0"/>
              <a:t> </a:t>
            </a:r>
            <a:r>
              <a:rPr lang="en-US" dirty="0" err="1"/>
              <a:t>sikkerhed</a:t>
            </a:r>
            <a:r>
              <a:rPr lang="en-US" dirty="0"/>
              <a:t> </a:t>
            </a:r>
            <a:r>
              <a:rPr lang="en-US" dirty="0" err="1"/>
              <a:t>vil</a:t>
            </a:r>
            <a:r>
              <a:rPr lang="en-US" dirty="0"/>
              <a:t> </a:t>
            </a:r>
            <a:r>
              <a:rPr lang="en-US" dirty="0" err="1"/>
              <a:t>jeg</a:t>
            </a:r>
            <a:r>
              <a:rPr lang="en-US" dirty="0"/>
              <a:t> </a:t>
            </a:r>
            <a:r>
              <a:rPr lang="en-US" dirty="0" err="1"/>
              <a:t>på</a:t>
            </a:r>
            <a:r>
              <a:rPr lang="en-US" dirty="0"/>
              <a:t> </a:t>
            </a:r>
            <a:r>
              <a:rPr lang="en-US" dirty="0" err="1"/>
              <a:t>næste</a:t>
            </a:r>
            <a:r>
              <a:rPr lang="en-US" dirty="0"/>
              <a:t> slide </a:t>
            </a:r>
            <a:r>
              <a:rPr lang="en-US" dirty="0" err="1"/>
              <a:t>lige</a:t>
            </a:r>
            <a:r>
              <a:rPr lang="en-US" dirty="0"/>
              <a:t> vise repeat </a:t>
            </a:r>
            <a:r>
              <a:rPr lang="en-US" dirty="0" err="1"/>
              <a:t>estimeringen</a:t>
            </a:r>
            <a:r>
              <a:rPr lang="en-US" dirty="0"/>
              <a:t> </a:t>
            </a:r>
            <a:r>
              <a:rPr lang="en-US" dirty="0" err="1"/>
              <a:t>fra</a:t>
            </a:r>
            <a:r>
              <a:rPr lang="en-US" dirty="0"/>
              <a:t> WG, </a:t>
            </a:r>
            <a:r>
              <a:rPr lang="en-US" dirty="0" err="1"/>
              <a:t>targeteret</a:t>
            </a:r>
            <a:r>
              <a:rPr lang="en-US" dirty="0"/>
              <a:t> </a:t>
            </a:r>
            <a:r>
              <a:rPr lang="en-US" dirty="0" err="1"/>
              <a:t>og</a:t>
            </a:r>
            <a:r>
              <a:rPr lang="en-US" dirty="0"/>
              <a:t> </a:t>
            </a:r>
            <a:r>
              <a:rPr lang="en-US" dirty="0" err="1"/>
              <a:t>kombineret</a:t>
            </a:r>
            <a:r>
              <a:rPr lang="en-US" dirty="0"/>
              <a:t> data </a:t>
            </a:r>
            <a:r>
              <a:rPr lang="en-US" dirty="0" err="1"/>
              <a:t>fra</a:t>
            </a:r>
            <a:r>
              <a:rPr lang="en-US" dirty="0"/>
              <a:t> same </a:t>
            </a:r>
            <a:r>
              <a:rPr lang="en-US" dirty="0" err="1"/>
              <a:t>prøve</a:t>
            </a:r>
            <a:r>
              <a:rPr lang="en-US" dirty="0"/>
              <a:t>.</a:t>
            </a:r>
          </a:p>
          <a:p>
            <a:r>
              <a:rPr lang="en-US" dirty="0" err="1"/>
              <a:t>Jeg</a:t>
            </a:r>
            <a:r>
              <a:rPr lang="en-US" dirty="0"/>
              <a:t> </a:t>
            </a:r>
            <a:r>
              <a:rPr lang="en-US" dirty="0" err="1"/>
              <a:t>vil</a:t>
            </a:r>
            <a:r>
              <a:rPr lang="en-US" dirty="0"/>
              <a:t> </a:t>
            </a:r>
            <a:r>
              <a:rPr lang="en-US" dirty="0" err="1"/>
              <a:t>også</a:t>
            </a:r>
            <a:r>
              <a:rPr lang="en-US" dirty="0"/>
              <a:t> gerne vise </a:t>
            </a:r>
            <a:r>
              <a:rPr lang="en-US" dirty="0" err="1"/>
              <a:t>en</a:t>
            </a:r>
            <a:r>
              <a:rPr lang="en-US" dirty="0"/>
              <a:t> </a:t>
            </a:r>
            <a:r>
              <a:rPr lang="en-US" dirty="0" err="1"/>
              <a:t>prøve</a:t>
            </a:r>
            <a:r>
              <a:rPr lang="en-US" dirty="0"/>
              <a:t> </a:t>
            </a:r>
            <a:r>
              <a:rPr lang="en-US" dirty="0" err="1"/>
              <a:t>hvor</a:t>
            </a:r>
            <a:r>
              <a:rPr lang="en-US" dirty="0"/>
              <a:t> for </a:t>
            </a:r>
            <a:r>
              <a:rPr lang="en-US" dirty="0" err="1"/>
              <a:t>få</a:t>
            </a:r>
            <a:r>
              <a:rPr lang="en-US" dirty="0"/>
              <a:t> reads giver </a:t>
            </a:r>
            <a:r>
              <a:rPr lang="en-US" dirty="0" err="1"/>
              <a:t>en</a:t>
            </a:r>
            <a:r>
              <a:rPr lang="en-US" dirty="0"/>
              <a:t> </a:t>
            </a:r>
            <a:r>
              <a:rPr lang="en-US" dirty="0" err="1"/>
              <a:t>usikkerhed</a:t>
            </a:r>
            <a:r>
              <a:rPr lang="en-US" dirty="0"/>
              <a:t>.</a:t>
            </a:r>
          </a:p>
          <a:p>
            <a:endParaRPr lang="en-US" dirty="0"/>
          </a:p>
          <a:p>
            <a:endParaRPr lang="en-US" dirty="0"/>
          </a:p>
        </p:txBody>
      </p:sp>
      <p:sp>
        <p:nvSpPr>
          <p:cNvPr id="4" name="Pladsholder til slidenummer 3"/>
          <p:cNvSpPr>
            <a:spLocks noGrp="1"/>
          </p:cNvSpPr>
          <p:nvPr>
            <p:ph type="sldNum" sz="quarter" idx="5"/>
          </p:nvPr>
        </p:nvSpPr>
        <p:spPr/>
        <p:txBody>
          <a:bodyPr/>
          <a:lstStyle/>
          <a:p>
            <a:fld id="{BFDBD785-AC64-4FDD-8731-199FAA83C48D}" type="slidenum">
              <a:rPr lang="en-US" smtClean="0"/>
              <a:t>27</a:t>
            </a:fld>
            <a:endParaRPr lang="en-US"/>
          </a:p>
        </p:txBody>
      </p:sp>
    </p:spTree>
    <p:extLst>
      <p:ext uri="{BB962C8B-B14F-4D97-AF65-F5344CB8AC3E}">
        <p14:creationId xmlns:p14="http://schemas.microsoft.com/office/powerpoint/2010/main" val="2411942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err="1"/>
              <a:t>Jeg</a:t>
            </a:r>
            <a:r>
              <a:rPr lang="en-US" dirty="0"/>
              <a:t> har </a:t>
            </a:r>
            <a:r>
              <a:rPr lang="en-US" dirty="0" err="1"/>
              <a:t>taget</a:t>
            </a:r>
            <a:r>
              <a:rPr lang="en-US" dirty="0"/>
              <a:t> </a:t>
            </a:r>
            <a:r>
              <a:rPr lang="en-US" dirty="0" err="1"/>
              <a:t>gennemsnittet</a:t>
            </a:r>
            <a:r>
              <a:rPr lang="en-US" dirty="0"/>
              <a:t> </a:t>
            </a:r>
            <a:r>
              <a:rPr lang="en-US" dirty="0" err="1"/>
              <a:t>af</a:t>
            </a:r>
            <a:r>
              <a:rPr lang="en-US" dirty="0"/>
              <a:t> repeat </a:t>
            </a:r>
            <a:r>
              <a:rPr lang="en-US" dirty="0" err="1"/>
              <a:t>længderne</a:t>
            </a:r>
            <a:r>
              <a:rPr lang="en-US" dirty="0"/>
              <a:t> for Tandem-Genotypes.</a:t>
            </a:r>
          </a:p>
          <a:p>
            <a:r>
              <a:rPr lang="en-US" dirty="0" err="1"/>
              <a:t>Derefter</a:t>
            </a:r>
            <a:r>
              <a:rPr lang="en-US" dirty="0"/>
              <a:t> har </a:t>
            </a:r>
            <a:r>
              <a:rPr lang="en-US" dirty="0" err="1"/>
              <a:t>jeg</a:t>
            </a:r>
            <a:r>
              <a:rPr lang="en-US" dirty="0"/>
              <a:t> </a:t>
            </a:r>
            <a:r>
              <a:rPr lang="en-US" dirty="0" err="1"/>
              <a:t>beregnet</a:t>
            </a:r>
            <a:r>
              <a:rPr lang="en-US" dirty="0"/>
              <a:t> </a:t>
            </a:r>
            <a:r>
              <a:rPr lang="en-US" dirty="0" err="1"/>
              <a:t>en</a:t>
            </a:r>
            <a:r>
              <a:rPr lang="en-US" dirty="0"/>
              <a:t> </a:t>
            </a:r>
            <a:r>
              <a:rPr lang="en-US" dirty="0" err="1"/>
              <a:t>gennemsnitlig</a:t>
            </a:r>
            <a:r>
              <a:rPr lang="en-US" dirty="0"/>
              <a:t> </a:t>
            </a:r>
            <a:r>
              <a:rPr lang="en-US" dirty="0" err="1"/>
              <a:t>afvigelse</a:t>
            </a:r>
            <a:r>
              <a:rPr lang="en-US" dirty="0"/>
              <a:t> for </a:t>
            </a:r>
            <a:r>
              <a:rPr lang="en-US" dirty="0" err="1"/>
              <a:t>programmet</a:t>
            </a:r>
            <a:r>
              <a:rPr lang="en-US" dirty="0"/>
              <a:t>.</a:t>
            </a:r>
          </a:p>
          <a:p>
            <a:r>
              <a:rPr lang="en-US" dirty="0"/>
              <a:t>Der </a:t>
            </a:r>
            <a:r>
              <a:rPr lang="en-US" dirty="0" err="1"/>
              <a:t>hvor</a:t>
            </a:r>
            <a:r>
              <a:rPr lang="en-US" dirty="0"/>
              <a:t> </a:t>
            </a:r>
            <a:r>
              <a:rPr lang="en-US" dirty="0" err="1"/>
              <a:t>allelerne</a:t>
            </a:r>
            <a:r>
              <a:rPr lang="en-US" dirty="0"/>
              <a:t> </a:t>
            </a:r>
            <a:r>
              <a:rPr lang="en-US" dirty="0" err="1"/>
              <a:t>ikke</a:t>
            </a:r>
            <a:r>
              <a:rPr lang="en-US" dirty="0"/>
              <a:t> </a:t>
            </a:r>
            <a:r>
              <a:rPr lang="en-US" dirty="0" err="1"/>
              <a:t>kan</a:t>
            </a:r>
            <a:r>
              <a:rPr lang="en-US" dirty="0"/>
              <a:t> </a:t>
            </a:r>
            <a:r>
              <a:rPr lang="en-US" dirty="0" err="1"/>
              <a:t>skilles</a:t>
            </a:r>
            <a:r>
              <a:rPr lang="en-US" dirty="0"/>
              <a:t> ad har </a:t>
            </a:r>
            <a:r>
              <a:rPr lang="en-US" dirty="0" err="1"/>
              <a:t>jeg</a:t>
            </a:r>
            <a:r>
              <a:rPr lang="en-US" dirty="0"/>
              <a:t> </a:t>
            </a:r>
            <a:r>
              <a:rPr lang="en-US" dirty="0" err="1"/>
              <a:t>brugt</a:t>
            </a:r>
            <a:r>
              <a:rPr lang="en-US" dirty="0"/>
              <a:t> et </a:t>
            </a:r>
            <a:r>
              <a:rPr lang="en-US" dirty="0" err="1"/>
              <a:t>tal</a:t>
            </a:r>
            <a:r>
              <a:rPr lang="en-US" dirty="0"/>
              <a:t> for </a:t>
            </a:r>
            <a:r>
              <a:rPr lang="en-US" dirty="0" err="1"/>
              <a:t>begge</a:t>
            </a:r>
            <a:r>
              <a:rPr lang="en-US" dirty="0"/>
              <a:t> </a:t>
            </a:r>
            <a:r>
              <a:rPr lang="en-US" dirty="0" err="1"/>
              <a:t>alleler</a:t>
            </a:r>
            <a:r>
              <a:rPr lang="en-US" dirty="0"/>
              <a:t>.</a:t>
            </a:r>
          </a:p>
          <a:p>
            <a:endParaRPr lang="en-US" dirty="0"/>
          </a:p>
          <a:p>
            <a:r>
              <a:rPr lang="en-US" dirty="0" err="1"/>
              <a:t>Generelt</a:t>
            </a:r>
            <a:r>
              <a:rPr lang="en-US" dirty="0"/>
              <a:t> er der </a:t>
            </a:r>
            <a:r>
              <a:rPr lang="en-US" dirty="0" err="1"/>
              <a:t>dobbelt</a:t>
            </a:r>
            <a:r>
              <a:rPr lang="en-US" dirty="0"/>
              <a:t> </a:t>
            </a:r>
            <a:r>
              <a:rPr lang="en-US" dirty="0" err="1"/>
              <a:t>så</a:t>
            </a:r>
            <a:r>
              <a:rPr lang="en-US" dirty="0"/>
              <a:t> </a:t>
            </a:r>
            <a:r>
              <a:rPr lang="en-US" dirty="0" err="1"/>
              <a:t>stor</a:t>
            </a:r>
            <a:r>
              <a:rPr lang="en-US" dirty="0"/>
              <a:t> </a:t>
            </a:r>
            <a:r>
              <a:rPr lang="en-US" dirty="0" err="1"/>
              <a:t>afvigelse</a:t>
            </a:r>
            <a:r>
              <a:rPr lang="en-US" dirty="0"/>
              <a:t> hos HTT I forhold </a:t>
            </a:r>
            <a:r>
              <a:rPr lang="en-US" dirty="0" err="1"/>
              <a:t>til</a:t>
            </a:r>
            <a:r>
              <a:rPr lang="en-US" dirty="0"/>
              <a:t> FMR1.</a:t>
            </a:r>
          </a:p>
        </p:txBody>
      </p:sp>
      <p:sp>
        <p:nvSpPr>
          <p:cNvPr id="4" name="Pladsholder til slidenummer 3"/>
          <p:cNvSpPr>
            <a:spLocks noGrp="1"/>
          </p:cNvSpPr>
          <p:nvPr>
            <p:ph type="sldNum" sz="quarter" idx="5"/>
          </p:nvPr>
        </p:nvSpPr>
        <p:spPr/>
        <p:txBody>
          <a:bodyPr/>
          <a:lstStyle/>
          <a:p>
            <a:fld id="{BFDBD785-AC64-4FDD-8731-199FAA83C48D}" type="slidenum">
              <a:rPr lang="en-US" smtClean="0"/>
              <a:t>28</a:t>
            </a:fld>
            <a:endParaRPr lang="en-US"/>
          </a:p>
        </p:txBody>
      </p:sp>
    </p:spTree>
    <p:extLst>
      <p:ext uri="{BB962C8B-B14F-4D97-AF65-F5344CB8AC3E}">
        <p14:creationId xmlns:p14="http://schemas.microsoft.com/office/powerpoint/2010/main" val="1812159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err="1"/>
              <a:t>Hypotesen</a:t>
            </a:r>
            <a:r>
              <a:rPr lang="en-US" dirty="0"/>
              <a:t> var at </a:t>
            </a:r>
            <a:r>
              <a:rPr lang="en-US" dirty="0" err="1"/>
              <a:t>en</a:t>
            </a:r>
            <a:r>
              <a:rPr lang="en-US" dirty="0"/>
              <a:t> </a:t>
            </a:r>
            <a:r>
              <a:rPr lang="en-US" dirty="0" err="1"/>
              <a:t>højere</a:t>
            </a:r>
            <a:r>
              <a:rPr lang="en-US" dirty="0"/>
              <a:t> </a:t>
            </a:r>
            <a:r>
              <a:rPr lang="en-US" dirty="0" err="1"/>
              <a:t>dybde</a:t>
            </a:r>
            <a:r>
              <a:rPr lang="en-US" dirty="0"/>
              <a:t>, </a:t>
            </a:r>
            <a:r>
              <a:rPr lang="en-US" dirty="0" err="1"/>
              <a:t>hvilket</a:t>
            </a:r>
            <a:r>
              <a:rPr lang="en-US" dirty="0"/>
              <a:t> </a:t>
            </a:r>
            <a:r>
              <a:rPr lang="en-US" dirty="0" err="1"/>
              <a:t>skulle</a:t>
            </a:r>
            <a:r>
              <a:rPr lang="en-US" dirty="0"/>
              <a:t> </a:t>
            </a:r>
            <a:r>
              <a:rPr lang="en-US" dirty="0" err="1"/>
              <a:t>opnås</a:t>
            </a:r>
            <a:r>
              <a:rPr lang="en-US" dirty="0"/>
              <a:t> med </a:t>
            </a:r>
            <a:r>
              <a:rPr lang="en-US" dirty="0" err="1"/>
              <a:t>targeteret</a:t>
            </a:r>
            <a:r>
              <a:rPr lang="en-US" dirty="0"/>
              <a:t> </a:t>
            </a:r>
            <a:r>
              <a:rPr lang="en-US" dirty="0" err="1"/>
              <a:t>sekventering</a:t>
            </a:r>
            <a:r>
              <a:rPr lang="en-US" dirty="0"/>
              <a:t>, </a:t>
            </a:r>
            <a:r>
              <a:rPr lang="en-US" dirty="0" err="1"/>
              <a:t>ville</a:t>
            </a:r>
            <a:r>
              <a:rPr lang="en-US" dirty="0"/>
              <a:t> give </a:t>
            </a:r>
            <a:r>
              <a:rPr lang="en-US" dirty="0" err="1"/>
              <a:t>en</a:t>
            </a:r>
            <a:r>
              <a:rPr lang="en-US" dirty="0"/>
              <a:t> </a:t>
            </a:r>
            <a:r>
              <a:rPr lang="en-US" dirty="0" err="1"/>
              <a:t>bedre</a:t>
            </a:r>
            <a:r>
              <a:rPr lang="en-US" dirty="0"/>
              <a:t> </a:t>
            </a:r>
            <a:r>
              <a:rPr lang="en-US" dirty="0" err="1"/>
              <a:t>dybde</a:t>
            </a:r>
            <a:r>
              <a:rPr lang="en-US" dirty="0"/>
              <a:t> </a:t>
            </a:r>
            <a:r>
              <a:rPr lang="en-US" dirty="0" err="1"/>
              <a:t>og</a:t>
            </a:r>
            <a:r>
              <a:rPr lang="en-US" dirty="0"/>
              <a:t> </a:t>
            </a:r>
            <a:r>
              <a:rPr lang="en-US" dirty="0" err="1"/>
              <a:t>dermed</a:t>
            </a:r>
            <a:r>
              <a:rPr lang="en-US" dirty="0"/>
              <a:t> </a:t>
            </a:r>
            <a:r>
              <a:rPr lang="en-US" dirty="0" err="1"/>
              <a:t>en</a:t>
            </a:r>
            <a:r>
              <a:rPr lang="en-US" dirty="0"/>
              <a:t> mere </a:t>
            </a:r>
            <a:r>
              <a:rPr lang="en-US" dirty="0" err="1"/>
              <a:t>præcis</a:t>
            </a:r>
            <a:r>
              <a:rPr lang="en-US" dirty="0"/>
              <a:t> repeat </a:t>
            </a:r>
            <a:r>
              <a:rPr lang="en-US" dirty="0" err="1"/>
              <a:t>estimering</a:t>
            </a:r>
            <a:r>
              <a:rPr lang="en-US" dirty="0"/>
              <a:t>. </a:t>
            </a:r>
          </a:p>
          <a:p>
            <a:r>
              <a:rPr lang="en-US" dirty="0"/>
              <a:t>Dette har </a:t>
            </a:r>
            <a:r>
              <a:rPr lang="en-US" dirty="0" err="1"/>
              <a:t>vist</a:t>
            </a:r>
            <a:r>
              <a:rPr lang="en-US" dirty="0"/>
              <a:t> sig </a:t>
            </a:r>
            <a:r>
              <a:rPr lang="en-US" dirty="0" err="1"/>
              <a:t>ikke</a:t>
            </a:r>
            <a:r>
              <a:rPr lang="en-US" dirty="0"/>
              <a:t> </a:t>
            </a:r>
            <a:r>
              <a:rPr lang="en-US" dirty="0" err="1"/>
              <a:t>nødvendigvis</a:t>
            </a:r>
            <a:r>
              <a:rPr lang="en-US" dirty="0"/>
              <a:t> at </a:t>
            </a:r>
            <a:r>
              <a:rPr lang="en-US" dirty="0" err="1"/>
              <a:t>være</a:t>
            </a:r>
            <a:r>
              <a:rPr lang="en-US" dirty="0"/>
              <a:t> </a:t>
            </a:r>
            <a:r>
              <a:rPr lang="en-US" dirty="0" err="1"/>
              <a:t>tilfældet</a:t>
            </a:r>
            <a:r>
              <a:rPr lang="en-US" dirty="0"/>
              <a:t>, </a:t>
            </a:r>
            <a:r>
              <a:rPr lang="en-US" dirty="0" err="1"/>
              <a:t>hvilket</a:t>
            </a:r>
            <a:r>
              <a:rPr lang="en-US" dirty="0"/>
              <a:t> vi </a:t>
            </a:r>
            <a:r>
              <a:rPr lang="en-US" dirty="0" err="1"/>
              <a:t>kan</a:t>
            </a:r>
            <a:r>
              <a:rPr lang="en-US" dirty="0"/>
              <a:t> </a:t>
            </a:r>
            <a:r>
              <a:rPr lang="en-US" dirty="0" err="1"/>
              <a:t>kigge</a:t>
            </a:r>
            <a:r>
              <a:rPr lang="en-US" dirty="0"/>
              <a:t> </a:t>
            </a:r>
            <a:r>
              <a:rPr lang="en-US" dirty="0" err="1"/>
              <a:t>lidt</a:t>
            </a:r>
            <a:r>
              <a:rPr lang="en-US" dirty="0"/>
              <a:t> </a:t>
            </a:r>
            <a:r>
              <a:rPr lang="en-US" dirty="0" err="1"/>
              <a:t>nærmere</a:t>
            </a:r>
            <a:r>
              <a:rPr lang="en-US" dirty="0"/>
              <a:t> </a:t>
            </a:r>
            <a:r>
              <a:rPr lang="en-US" dirty="0" err="1"/>
              <a:t>på</a:t>
            </a:r>
            <a:r>
              <a:rPr lang="en-US" dirty="0"/>
              <a:t>.</a:t>
            </a:r>
          </a:p>
          <a:p>
            <a:endParaRPr lang="en-US" dirty="0"/>
          </a:p>
          <a:p>
            <a:endParaRPr lang="en-US" dirty="0"/>
          </a:p>
          <a:p>
            <a:r>
              <a:rPr lang="en-US" dirty="0"/>
              <a:t>Der er </a:t>
            </a:r>
            <a:r>
              <a:rPr lang="en-US" dirty="0" err="1"/>
              <a:t>dobbelt</a:t>
            </a:r>
            <a:r>
              <a:rPr lang="en-US" dirty="0"/>
              <a:t> </a:t>
            </a:r>
            <a:r>
              <a:rPr lang="en-US" dirty="0" err="1"/>
              <a:t>så</a:t>
            </a:r>
            <a:r>
              <a:rPr lang="en-US" dirty="0"/>
              <a:t> </a:t>
            </a:r>
            <a:r>
              <a:rPr lang="en-US" dirty="0" err="1"/>
              <a:t>stor</a:t>
            </a:r>
            <a:r>
              <a:rPr lang="en-US" dirty="0"/>
              <a:t> </a:t>
            </a:r>
            <a:r>
              <a:rPr lang="en-US" dirty="0" err="1"/>
              <a:t>afvigelse</a:t>
            </a:r>
            <a:r>
              <a:rPr lang="en-US" dirty="0"/>
              <a:t> hos repeat </a:t>
            </a:r>
            <a:r>
              <a:rPr lang="en-US" dirty="0" err="1"/>
              <a:t>estimeringen</a:t>
            </a:r>
            <a:r>
              <a:rPr lang="en-US" dirty="0"/>
              <a:t> I HTT I forhold </a:t>
            </a:r>
            <a:r>
              <a:rPr lang="en-US" dirty="0" err="1"/>
              <a:t>til</a:t>
            </a:r>
            <a:r>
              <a:rPr lang="en-US" dirty="0"/>
              <a:t> FMR1.</a:t>
            </a:r>
          </a:p>
          <a:p>
            <a:r>
              <a:rPr lang="en-US" dirty="0"/>
              <a:t>Der er </a:t>
            </a:r>
            <a:r>
              <a:rPr lang="en-US" dirty="0" err="1"/>
              <a:t>ingen</a:t>
            </a:r>
            <a:r>
              <a:rPr lang="en-US" dirty="0"/>
              <a:t> </a:t>
            </a:r>
            <a:r>
              <a:rPr lang="en-US" dirty="0" err="1"/>
              <a:t>tydelig</a:t>
            </a:r>
            <a:r>
              <a:rPr lang="en-US" dirty="0"/>
              <a:t> </a:t>
            </a:r>
            <a:r>
              <a:rPr lang="en-US" dirty="0" err="1"/>
              <a:t>sammenhæng</a:t>
            </a:r>
            <a:r>
              <a:rPr lang="en-US" dirty="0"/>
              <a:t> </a:t>
            </a:r>
            <a:r>
              <a:rPr lang="en-US" dirty="0" err="1"/>
              <a:t>mellem</a:t>
            </a:r>
            <a:r>
              <a:rPr lang="en-US" dirty="0"/>
              <a:t> </a:t>
            </a:r>
            <a:r>
              <a:rPr lang="en-US" dirty="0" err="1"/>
              <a:t>størrelsen</a:t>
            </a:r>
            <a:r>
              <a:rPr lang="en-US" dirty="0"/>
              <a:t> </a:t>
            </a:r>
            <a:r>
              <a:rPr lang="en-US" dirty="0" err="1"/>
              <a:t>af</a:t>
            </a:r>
            <a:r>
              <a:rPr lang="en-US" dirty="0"/>
              <a:t> </a:t>
            </a:r>
            <a:r>
              <a:rPr lang="en-US" dirty="0" err="1"/>
              <a:t>afvigelsen</a:t>
            </a:r>
            <a:r>
              <a:rPr lang="en-US" dirty="0"/>
              <a:t> </a:t>
            </a:r>
            <a:r>
              <a:rPr lang="en-US" dirty="0" err="1"/>
              <a:t>og</a:t>
            </a:r>
            <a:r>
              <a:rPr lang="en-US" dirty="0"/>
              <a:t> </a:t>
            </a:r>
            <a:r>
              <a:rPr lang="en-US" dirty="0" err="1"/>
              <a:t>antallet</a:t>
            </a:r>
            <a:r>
              <a:rPr lang="en-US" dirty="0"/>
              <a:t> </a:t>
            </a:r>
            <a:r>
              <a:rPr lang="en-US" dirty="0" err="1"/>
              <a:t>af</a:t>
            </a:r>
            <a:r>
              <a:rPr lang="en-US" dirty="0"/>
              <a:t> reads </a:t>
            </a:r>
            <a:r>
              <a:rPr lang="en-US" dirty="0" err="1"/>
              <a:t>programmet</a:t>
            </a:r>
            <a:r>
              <a:rPr lang="en-US" dirty="0"/>
              <a:t> </a:t>
            </a:r>
            <a:r>
              <a:rPr lang="en-US" dirty="0" err="1"/>
              <a:t>godtager</a:t>
            </a:r>
            <a:r>
              <a:rPr lang="en-US" dirty="0"/>
              <a:t>. </a:t>
            </a:r>
            <a:r>
              <a:rPr lang="en-US" dirty="0" err="1"/>
              <a:t>Derfor</a:t>
            </a:r>
            <a:r>
              <a:rPr lang="en-US" dirty="0"/>
              <a:t> er der </a:t>
            </a:r>
            <a:r>
              <a:rPr lang="en-US" dirty="0" err="1"/>
              <a:t>ingen</a:t>
            </a:r>
            <a:r>
              <a:rPr lang="en-US" dirty="0"/>
              <a:t> </a:t>
            </a:r>
            <a:r>
              <a:rPr lang="en-US" dirty="0" err="1"/>
              <a:t>grund</a:t>
            </a:r>
            <a:r>
              <a:rPr lang="en-US" dirty="0"/>
              <a:t> </a:t>
            </a:r>
            <a:r>
              <a:rPr lang="en-US" dirty="0" err="1"/>
              <a:t>til</a:t>
            </a:r>
            <a:r>
              <a:rPr lang="en-US" dirty="0"/>
              <a:t> at </a:t>
            </a:r>
            <a:r>
              <a:rPr lang="en-US" dirty="0" err="1"/>
              <a:t>sekventere</a:t>
            </a:r>
            <a:r>
              <a:rPr lang="en-US" dirty="0"/>
              <a:t> I </a:t>
            </a:r>
            <a:r>
              <a:rPr lang="en-US" dirty="0" err="1"/>
              <a:t>ekstra</a:t>
            </a:r>
            <a:r>
              <a:rPr lang="en-US" dirty="0"/>
              <a:t> lang </a:t>
            </a:r>
            <a:r>
              <a:rPr lang="en-US" dirty="0" err="1"/>
              <a:t>tid</a:t>
            </a:r>
            <a:r>
              <a:rPr lang="en-US" dirty="0"/>
              <a:t> for </a:t>
            </a:r>
            <a:r>
              <a:rPr lang="en-US" dirty="0" err="1"/>
              <a:t>dybden</a:t>
            </a:r>
            <a:r>
              <a:rPr lang="en-US" dirty="0"/>
              <a:t> </a:t>
            </a:r>
            <a:r>
              <a:rPr lang="en-US" dirty="0" err="1"/>
              <a:t>alene</a:t>
            </a:r>
            <a:r>
              <a:rPr lang="en-US" dirty="0"/>
              <a:t>.</a:t>
            </a:r>
          </a:p>
          <a:p>
            <a:r>
              <a:rPr lang="en-US" dirty="0" err="1"/>
              <a:t>Dataen</a:t>
            </a:r>
            <a:r>
              <a:rPr lang="en-US" dirty="0"/>
              <a:t> </a:t>
            </a:r>
            <a:r>
              <a:rPr lang="en-US" dirty="0" err="1"/>
              <a:t>indikerer</a:t>
            </a:r>
            <a:r>
              <a:rPr lang="en-US" dirty="0"/>
              <a:t> heller </a:t>
            </a:r>
            <a:r>
              <a:rPr lang="en-US" dirty="0" err="1"/>
              <a:t>ikke</a:t>
            </a:r>
            <a:r>
              <a:rPr lang="en-US" dirty="0"/>
              <a:t> </a:t>
            </a:r>
            <a:r>
              <a:rPr lang="en-US" dirty="0" err="1"/>
              <a:t>en</a:t>
            </a:r>
            <a:r>
              <a:rPr lang="en-US" dirty="0"/>
              <a:t> correlation </a:t>
            </a:r>
            <a:r>
              <a:rPr lang="en-US" dirty="0" err="1"/>
              <a:t>mellem</a:t>
            </a:r>
            <a:r>
              <a:rPr lang="en-US" dirty="0"/>
              <a:t> </a:t>
            </a:r>
            <a:r>
              <a:rPr lang="en-US" dirty="0" err="1"/>
              <a:t>afvigelsen</a:t>
            </a:r>
            <a:r>
              <a:rPr lang="en-US" dirty="0"/>
              <a:t> </a:t>
            </a:r>
            <a:r>
              <a:rPr lang="en-US" dirty="0" err="1"/>
              <a:t>størrelse</a:t>
            </a:r>
            <a:r>
              <a:rPr lang="en-US" dirty="0"/>
              <a:t> </a:t>
            </a:r>
            <a:r>
              <a:rPr lang="en-US" dirty="0" err="1"/>
              <a:t>og</a:t>
            </a:r>
            <a:r>
              <a:rPr lang="en-US" dirty="0"/>
              <a:t> </a:t>
            </a:r>
            <a:r>
              <a:rPr lang="en-US" dirty="0" err="1"/>
              <a:t>repeatets</a:t>
            </a:r>
            <a:r>
              <a:rPr lang="en-US" dirty="0"/>
              <a:t> </a:t>
            </a:r>
            <a:r>
              <a:rPr lang="en-US" dirty="0" err="1"/>
              <a:t>længde</a:t>
            </a:r>
            <a:r>
              <a:rPr lang="en-US" dirty="0"/>
              <a:t>.</a:t>
            </a:r>
          </a:p>
          <a:p>
            <a:r>
              <a:rPr lang="en-US" dirty="0" err="1"/>
              <a:t>Så</a:t>
            </a:r>
            <a:r>
              <a:rPr lang="en-US" dirty="0"/>
              <a:t>, </a:t>
            </a:r>
            <a:r>
              <a:rPr lang="en-US" dirty="0" err="1"/>
              <a:t>hvis</a:t>
            </a:r>
            <a:r>
              <a:rPr lang="en-US" dirty="0"/>
              <a:t> man </a:t>
            </a:r>
            <a:r>
              <a:rPr lang="en-US" dirty="0" err="1"/>
              <a:t>ikke</a:t>
            </a:r>
            <a:r>
              <a:rPr lang="en-US" dirty="0"/>
              <a:t> </a:t>
            </a:r>
            <a:r>
              <a:rPr lang="en-US" dirty="0" err="1"/>
              <a:t>får</a:t>
            </a:r>
            <a:r>
              <a:rPr lang="en-US" dirty="0"/>
              <a:t> </a:t>
            </a:r>
            <a:r>
              <a:rPr lang="en-US" dirty="0" err="1"/>
              <a:t>en</a:t>
            </a:r>
            <a:r>
              <a:rPr lang="en-US" dirty="0"/>
              <a:t> </a:t>
            </a:r>
            <a:r>
              <a:rPr lang="en-US" dirty="0" err="1"/>
              <a:t>større</a:t>
            </a:r>
            <a:r>
              <a:rPr lang="en-US" dirty="0"/>
              <a:t> </a:t>
            </a:r>
            <a:r>
              <a:rPr lang="en-US" dirty="0" err="1"/>
              <a:t>præcision</a:t>
            </a:r>
            <a:r>
              <a:rPr lang="en-US" dirty="0"/>
              <a:t> </a:t>
            </a:r>
            <a:r>
              <a:rPr lang="en-US" dirty="0" err="1"/>
              <a:t>og</a:t>
            </a:r>
            <a:r>
              <a:rPr lang="en-US" dirty="0"/>
              <a:t> </a:t>
            </a:r>
            <a:r>
              <a:rPr lang="en-US" dirty="0" err="1"/>
              <a:t>sikkerhed</a:t>
            </a:r>
            <a:r>
              <a:rPr lang="en-US" dirty="0"/>
              <a:t> med </a:t>
            </a:r>
            <a:r>
              <a:rPr lang="en-US" dirty="0" err="1"/>
              <a:t>højere</a:t>
            </a:r>
            <a:r>
              <a:rPr lang="en-US" dirty="0"/>
              <a:t> </a:t>
            </a:r>
            <a:r>
              <a:rPr lang="en-US" dirty="0" err="1"/>
              <a:t>dybde</a:t>
            </a:r>
            <a:r>
              <a:rPr lang="en-US" dirty="0"/>
              <a:t>, </a:t>
            </a:r>
            <a:r>
              <a:rPr lang="en-US" dirty="0" err="1"/>
              <a:t>hvor</a:t>
            </a:r>
            <a:r>
              <a:rPr lang="en-US" dirty="0"/>
              <a:t> mange reads </a:t>
            </a:r>
            <a:r>
              <a:rPr lang="en-US" dirty="0" err="1"/>
              <a:t>skal</a:t>
            </a:r>
            <a:r>
              <a:rPr lang="en-US" dirty="0"/>
              <a:t> man </a:t>
            </a:r>
            <a:r>
              <a:rPr lang="en-US" dirty="0" err="1"/>
              <a:t>så</a:t>
            </a:r>
            <a:r>
              <a:rPr lang="en-US" dirty="0"/>
              <a:t> have for at </a:t>
            </a:r>
            <a:r>
              <a:rPr lang="en-US" dirty="0" err="1"/>
              <a:t>estimere</a:t>
            </a:r>
            <a:r>
              <a:rPr lang="en-US" dirty="0"/>
              <a:t> repeat </a:t>
            </a:r>
            <a:r>
              <a:rPr lang="en-US" dirty="0" err="1"/>
              <a:t>længden</a:t>
            </a:r>
            <a:r>
              <a:rPr lang="en-US" dirty="0"/>
              <a:t>?</a:t>
            </a:r>
          </a:p>
          <a:p>
            <a:r>
              <a:rPr lang="en-US" dirty="0"/>
              <a:t>Det er </a:t>
            </a:r>
            <a:r>
              <a:rPr lang="en-US" dirty="0" err="1"/>
              <a:t>lidt</a:t>
            </a:r>
            <a:r>
              <a:rPr lang="en-US" dirty="0"/>
              <a:t> </a:t>
            </a:r>
            <a:r>
              <a:rPr lang="en-US" dirty="0" err="1"/>
              <a:t>svært</a:t>
            </a:r>
            <a:r>
              <a:rPr lang="en-US" dirty="0"/>
              <a:t> at </a:t>
            </a:r>
            <a:r>
              <a:rPr lang="en-US" dirty="0" err="1"/>
              <a:t>sætte</a:t>
            </a:r>
            <a:r>
              <a:rPr lang="en-US" dirty="0"/>
              <a:t> et </a:t>
            </a:r>
            <a:r>
              <a:rPr lang="en-US" dirty="0" err="1"/>
              <a:t>tal</a:t>
            </a:r>
            <a:r>
              <a:rPr lang="en-US" dirty="0"/>
              <a:t> </a:t>
            </a:r>
            <a:r>
              <a:rPr lang="en-US" dirty="0" err="1"/>
              <a:t>på</a:t>
            </a:r>
            <a:r>
              <a:rPr lang="en-US" dirty="0"/>
              <a:t>, men da </a:t>
            </a:r>
            <a:r>
              <a:rPr lang="en-US" dirty="0" err="1"/>
              <a:t>programmerne</a:t>
            </a:r>
            <a:r>
              <a:rPr lang="en-US" dirty="0"/>
              <a:t> </a:t>
            </a:r>
            <a:r>
              <a:rPr lang="en-US" dirty="0" err="1"/>
              <a:t>ikke</a:t>
            </a:r>
            <a:r>
              <a:rPr lang="en-US" dirty="0"/>
              <a:t> </a:t>
            </a:r>
            <a:r>
              <a:rPr lang="en-US" dirty="0" err="1"/>
              <a:t>godtager</a:t>
            </a:r>
            <a:r>
              <a:rPr lang="en-US" dirty="0"/>
              <a:t> alle reads I target </a:t>
            </a:r>
            <a:r>
              <a:rPr lang="en-US" dirty="0" err="1"/>
              <a:t>og</a:t>
            </a:r>
            <a:r>
              <a:rPr lang="en-US" dirty="0"/>
              <a:t> </a:t>
            </a:r>
            <a:r>
              <a:rPr lang="en-US" dirty="0" err="1"/>
              <a:t>jeg</a:t>
            </a:r>
            <a:r>
              <a:rPr lang="en-US" dirty="0"/>
              <a:t> har set Tandem-Genotypes </a:t>
            </a:r>
            <a:r>
              <a:rPr lang="en-US" dirty="0" err="1"/>
              <a:t>smide</a:t>
            </a:r>
            <a:r>
              <a:rPr lang="en-US" dirty="0"/>
              <a:t> ca 9 reads </a:t>
            </a:r>
            <a:r>
              <a:rPr lang="en-US" dirty="0" err="1"/>
              <a:t>væk</a:t>
            </a:r>
            <a:r>
              <a:rPr lang="en-US" dirty="0"/>
              <a:t> </a:t>
            </a:r>
            <a:r>
              <a:rPr lang="en-US" dirty="0" err="1"/>
              <a:t>fra</a:t>
            </a:r>
            <a:r>
              <a:rPr lang="en-US" dirty="0"/>
              <a:t> den </a:t>
            </a:r>
            <a:r>
              <a:rPr lang="en-US" dirty="0" err="1"/>
              <a:t>ene</a:t>
            </a:r>
            <a:r>
              <a:rPr lang="en-US" dirty="0"/>
              <a:t> </a:t>
            </a:r>
            <a:r>
              <a:rPr lang="en-US" dirty="0" err="1"/>
              <a:t>prøve</a:t>
            </a:r>
            <a:r>
              <a:rPr lang="en-US" dirty="0"/>
              <a:t> </a:t>
            </a:r>
            <a:r>
              <a:rPr lang="en-US" dirty="0" err="1"/>
              <a:t>hvilket</a:t>
            </a:r>
            <a:r>
              <a:rPr lang="en-US" dirty="0"/>
              <a:t> </a:t>
            </a:r>
            <a:r>
              <a:rPr lang="en-US" dirty="0" err="1"/>
              <a:t>måske</a:t>
            </a:r>
            <a:r>
              <a:rPr lang="en-US" dirty="0"/>
              <a:t> er </a:t>
            </a:r>
            <a:r>
              <a:rPr lang="en-US" dirty="0" err="1"/>
              <a:t>en</a:t>
            </a:r>
            <a:r>
              <a:rPr lang="en-US" dirty="0"/>
              <a:t> slags outlier, </a:t>
            </a:r>
            <a:r>
              <a:rPr lang="en-US" dirty="0" err="1"/>
              <a:t>så</a:t>
            </a:r>
            <a:r>
              <a:rPr lang="en-US" dirty="0"/>
              <a:t> </a:t>
            </a:r>
            <a:r>
              <a:rPr lang="en-US" dirty="0" err="1"/>
              <a:t>jeg</a:t>
            </a:r>
            <a:r>
              <a:rPr lang="en-US" dirty="0"/>
              <a:t> </a:t>
            </a:r>
            <a:r>
              <a:rPr lang="en-US" dirty="0" err="1"/>
              <a:t>ville</a:t>
            </a:r>
            <a:r>
              <a:rPr lang="en-US" dirty="0"/>
              <a:t> </a:t>
            </a:r>
            <a:r>
              <a:rPr lang="en-US" dirty="0" err="1"/>
              <a:t>satse</a:t>
            </a:r>
            <a:r>
              <a:rPr lang="en-US" dirty="0"/>
              <a:t> </a:t>
            </a:r>
            <a:r>
              <a:rPr lang="en-US" dirty="0" err="1"/>
              <a:t>på</a:t>
            </a:r>
            <a:r>
              <a:rPr lang="en-US" dirty="0"/>
              <a:t> </a:t>
            </a:r>
            <a:r>
              <a:rPr lang="en-US" dirty="0" err="1"/>
              <a:t>en</a:t>
            </a:r>
            <a:r>
              <a:rPr lang="en-US" dirty="0"/>
              <a:t> </a:t>
            </a:r>
            <a:r>
              <a:rPr lang="en-US" dirty="0" err="1"/>
              <a:t>dybde</a:t>
            </a:r>
            <a:r>
              <a:rPr lang="en-US" dirty="0"/>
              <a:t> </a:t>
            </a:r>
            <a:r>
              <a:rPr lang="en-US" dirty="0" err="1"/>
              <a:t>af</a:t>
            </a:r>
            <a:r>
              <a:rPr lang="en-US" dirty="0"/>
              <a:t> ca 10 for at </a:t>
            </a:r>
            <a:r>
              <a:rPr lang="en-US" dirty="0" err="1"/>
              <a:t>være</a:t>
            </a:r>
            <a:r>
              <a:rPr lang="en-US" dirty="0"/>
              <a:t> </a:t>
            </a:r>
            <a:r>
              <a:rPr lang="en-US" dirty="0" err="1"/>
              <a:t>sikker</a:t>
            </a:r>
            <a:r>
              <a:rPr lang="en-US" dirty="0"/>
              <a:t> </a:t>
            </a:r>
            <a:r>
              <a:rPr lang="en-US" dirty="0" err="1"/>
              <a:t>på</a:t>
            </a:r>
            <a:r>
              <a:rPr lang="en-US" dirty="0"/>
              <a:t> at </a:t>
            </a:r>
            <a:r>
              <a:rPr lang="en-US" dirty="0" err="1"/>
              <a:t>få</a:t>
            </a:r>
            <a:r>
              <a:rPr lang="en-US" dirty="0"/>
              <a:t> </a:t>
            </a:r>
            <a:r>
              <a:rPr lang="en-US" dirty="0" err="1"/>
              <a:t>en</a:t>
            </a:r>
            <a:r>
              <a:rPr lang="en-US" dirty="0"/>
              <a:t> </a:t>
            </a:r>
            <a:r>
              <a:rPr lang="en-US" dirty="0" err="1"/>
              <a:t>håndfuld</a:t>
            </a:r>
            <a:r>
              <a:rPr lang="en-US" dirty="0"/>
              <a:t> reads I target </a:t>
            </a:r>
            <a:r>
              <a:rPr lang="en-US" dirty="0" err="1"/>
              <a:t>området</a:t>
            </a:r>
            <a:r>
              <a:rPr lang="en-US" dirty="0"/>
              <a:t> – </a:t>
            </a:r>
            <a:r>
              <a:rPr lang="en-US" dirty="0" err="1"/>
              <a:t>hvilket</a:t>
            </a:r>
            <a:r>
              <a:rPr lang="en-US" dirty="0"/>
              <a:t> </a:t>
            </a:r>
            <a:r>
              <a:rPr lang="en-US" dirty="0" err="1"/>
              <a:t>tyder</a:t>
            </a:r>
            <a:r>
              <a:rPr lang="en-US" dirty="0"/>
              <a:t> </a:t>
            </a:r>
            <a:r>
              <a:rPr lang="en-US" dirty="0" err="1"/>
              <a:t>på</a:t>
            </a:r>
            <a:r>
              <a:rPr lang="en-US" dirty="0"/>
              <a:t> at </a:t>
            </a:r>
            <a:r>
              <a:rPr lang="en-US" dirty="0" err="1"/>
              <a:t>være</a:t>
            </a:r>
            <a:r>
              <a:rPr lang="en-US" dirty="0"/>
              <a:t> </a:t>
            </a:r>
            <a:r>
              <a:rPr lang="en-US" dirty="0" err="1"/>
              <a:t>nok</a:t>
            </a:r>
            <a:r>
              <a:rPr lang="en-US" dirty="0"/>
              <a:t>. Dog er det </a:t>
            </a:r>
            <a:r>
              <a:rPr lang="en-US" dirty="0" err="1"/>
              <a:t>enormt</a:t>
            </a:r>
            <a:r>
              <a:rPr lang="en-US" dirty="0"/>
              <a:t> </a:t>
            </a:r>
            <a:r>
              <a:rPr lang="en-US" dirty="0" err="1"/>
              <a:t>svært</a:t>
            </a:r>
            <a:r>
              <a:rPr lang="en-US" dirty="0"/>
              <a:t> at </a:t>
            </a:r>
            <a:r>
              <a:rPr lang="en-US" dirty="0" err="1"/>
              <a:t>vurdere</a:t>
            </a:r>
            <a:r>
              <a:rPr lang="en-US" dirty="0"/>
              <a:t> </a:t>
            </a:r>
            <a:r>
              <a:rPr lang="en-US" dirty="0" err="1"/>
              <a:t>også</a:t>
            </a:r>
            <a:r>
              <a:rPr lang="en-US" dirty="0"/>
              <a:t> </a:t>
            </a:r>
            <a:r>
              <a:rPr lang="en-US" dirty="0" err="1"/>
              <a:t>fordi</a:t>
            </a:r>
            <a:r>
              <a:rPr lang="en-US" dirty="0"/>
              <a:t> at </a:t>
            </a:r>
            <a:r>
              <a:rPr lang="en-US" dirty="0" err="1"/>
              <a:t>når</a:t>
            </a:r>
            <a:r>
              <a:rPr lang="en-US" dirty="0"/>
              <a:t> man </a:t>
            </a:r>
            <a:r>
              <a:rPr lang="en-US" dirty="0" err="1"/>
              <a:t>ikke</a:t>
            </a:r>
            <a:r>
              <a:rPr lang="en-US" dirty="0"/>
              <a:t> </a:t>
            </a:r>
            <a:r>
              <a:rPr lang="en-US" dirty="0" err="1"/>
              <a:t>ved</a:t>
            </a:r>
            <a:r>
              <a:rPr lang="en-US" dirty="0"/>
              <a:t> </a:t>
            </a:r>
            <a:r>
              <a:rPr lang="en-US" dirty="0" err="1"/>
              <a:t>hvad</a:t>
            </a:r>
            <a:r>
              <a:rPr lang="en-US" dirty="0"/>
              <a:t> man </a:t>
            </a:r>
            <a:r>
              <a:rPr lang="en-US" dirty="0" err="1"/>
              <a:t>skal</a:t>
            </a:r>
            <a:r>
              <a:rPr lang="en-US" dirty="0"/>
              <a:t> </a:t>
            </a:r>
            <a:r>
              <a:rPr lang="en-US" dirty="0" err="1"/>
              <a:t>lede</a:t>
            </a:r>
            <a:r>
              <a:rPr lang="en-US" dirty="0"/>
              <a:t> </a:t>
            </a:r>
            <a:r>
              <a:rPr lang="en-US" dirty="0" err="1"/>
              <a:t>efter</a:t>
            </a:r>
            <a:r>
              <a:rPr lang="en-US" dirty="0"/>
              <a:t> er det </a:t>
            </a:r>
            <a:r>
              <a:rPr lang="en-US" dirty="0" err="1"/>
              <a:t>ikke</a:t>
            </a:r>
            <a:r>
              <a:rPr lang="en-US" dirty="0"/>
              <a:t> </a:t>
            </a:r>
            <a:r>
              <a:rPr lang="en-US" dirty="0" err="1"/>
              <a:t>til</a:t>
            </a:r>
            <a:r>
              <a:rPr lang="en-US" dirty="0"/>
              <a:t> at vide om </a:t>
            </a:r>
            <a:r>
              <a:rPr lang="en-US" dirty="0" err="1"/>
              <a:t>eksempelvist</a:t>
            </a:r>
            <a:r>
              <a:rPr lang="en-US" dirty="0"/>
              <a:t> 5 reads I target </a:t>
            </a:r>
            <a:r>
              <a:rPr lang="en-US" dirty="0" err="1"/>
              <a:t>kun</a:t>
            </a:r>
            <a:r>
              <a:rPr lang="en-US" dirty="0"/>
              <a:t> </a:t>
            </a:r>
            <a:r>
              <a:rPr lang="en-US" dirty="0" err="1"/>
              <a:t>tilhører</a:t>
            </a:r>
            <a:r>
              <a:rPr lang="en-US" dirty="0"/>
              <a:t> den </a:t>
            </a:r>
            <a:r>
              <a:rPr lang="en-US" dirty="0" err="1"/>
              <a:t>ene</a:t>
            </a:r>
            <a:r>
              <a:rPr lang="en-US" dirty="0"/>
              <a:t> </a:t>
            </a:r>
            <a:r>
              <a:rPr lang="en-US" dirty="0" err="1"/>
              <a:t>allel</a:t>
            </a:r>
            <a:r>
              <a:rPr lang="en-US" dirty="0"/>
              <a:t>. Det </a:t>
            </a:r>
            <a:r>
              <a:rPr lang="en-US" dirty="0" err="1"/>
              <a:t>kræver</a:t>
            </a:r>
            <a:r>
              <a:rPr lang="en-US" dirty="0"/>
              <a:t> </a:t>
            </a:r>
            <a:r>
              <a:rPr lang="en-US" dirty="0" err="1"/>
              <a:t>nok</a:t>
            </a:r>
            <a:r>
              <a:rPr lang="en-US" dirty="0"/>
              <a:t> </a:t>
            </a:r>
            <a:r>
              <a:rPr lang="en-US" dirty="0" err="1"/>
              <a:t>en</a:t>
            </a:r>
            <a:r>
              <a:rPr lang="en-US" dirty="0"/>
              <a:t> </a:t>
            </a:r>
            <a:r>
              <a:rPr lang="en-US" dirty="0" err="1"/>
              <a:t>hel</a:t>
            </a:r>
            <a:r>
              <a:rPr lang="en-US" dirty="0"/>
              <a:t> del </a:t>
            </a:r>
            <a:r>
              <a:rPr lang="en-US" dirty="0" err="1"/>
              <a:t>erfaring</a:t>
            </a:r>
            <a:r>
              <a:rPr lang="en-US" dirty="0"/>
              <a:t> </a:t>
            </a:r>
            <a:r>
              <a:rPr lang="en-US" dirty="0" err="1"/>
              <a:t>før</a:t>
            </a:r>
            <a:r>
              <a:rPr lang="en-US" dirty="0"/>
              <a:t> man </a:t>
            </a:r>
            <a:r>
              <a:rPr lang="en-US" dirty="0" err="1"/>
              <a:t>får</a:t>
            </a:r>
            <a:r>
              <a:rPr lang="en-US" dirty="0"/>
              <a:t> </a:t>
            </a:r>
            <a:r>
              <a:rPr lang="en-US" dirty="0" err="1"/>
              <a:t>en</a:t>
            </a:r>
            <a:r>
              <a:rPr lang="en-US" dirty="0"/>
              <a:t> god </a:t>
            </a:r>
            <a:r>
              <a:rPr lang="en-US" dirty="0" err="1"/>
              <a:t>fornemmelse</a:t>
            </a:r>
            <a:r>
              <a:rPr lang="en-US" dirty="0"/>
              <a:t> for </a:t>
            </a:r>
            <a:r>
              <a:rPr lang="en-US" dirty="0" err="1"/>
              <a:t>hvor</a:t>
            </a:r>
            <a:r>
              <a:rPr lang="en-US" dirty="0"/>
              <a:t> lang </a:t>
            </a:r>
            <a:r>
              <a:rPr lang="en-US" dirty="0" err="1"/>
              <a:t>tid</a:t>
            </a:r>
            <a:r>
              <a:rPr lang="en-US" dirty="0"/>
              <a:t> man </a:t>
            </a:r>
            <a:r>
              <a:rPr lang="en-US" dirty="0" err="1"/>
              <a:t>skal</a:t>
            </a:r>
            <a:r>
              <a:rPr lang="en-US" dirty="0"/>
              <a:t> </a:t>
            </a:r>
            <a:r>
              <a:rPr lang="en-US" dirty="0" err="1"/>
              <a:t>sekventere</a:t>
            </a:r>
            <a:r>
              <a:rPr lang="en-US" dirty="0"/>
              <a:t> for at </a:t>
            </a:r>
            <a:r>
              <a:rPr lang="en-US" dirty="0" err="1"/>
              <a:t>fange</a:t>
            </a:r>
            <a:r>
              <a:rPr lang="en-US" dirty="0"/>
              <a:t> det </a:t>
            </a:r>
            <a:r>
              <a:rPr lang="en-US" dirty="0" err="1"/>
              <a:t>reelle</a:t>
            </a:r>
            <a:r>
              <a:rPr lang="en-US" dirty="0"/>
              <a:t> billed </a:t>
            </a:r>
            <a:r>
              <a:rPr lang="en-US" dirty="0" err="1"/>
              <a:t>af</a:t>
            </a:r>
            <a:r>
              <a:rPr lang="en-US" dirty="0"/>
              <a:t> de </a:t>
            </a:r>
            <a:r>
              <a:rPr lang="en-US" dirty="0" err="1"/>
              <a:t>enkelte</a:t>
            </a:r>
            <a:r>
              <a:rPr lang="en-US" dirty="0"/>
              <a:t> </a:t>
            </a:r>
            <a:r>
              <a:rPr lang="en-US" dirty="0" err="1"/>
              <a:t>potentielle</a:t>
            </a:r>
            <a:r>
              <a:rPr lang="en-US" dirty="0"/>
              <a:t> </a:t>
            </a:r>
            <a:r>
              <a:rPr lang="en-US" dirty="0" err="1"/>
              <a:t>sygdomme</a:t>
            </a:r>
            <a:r>
              <a:rPr lang="en-US" dirty="0"/>
              <a:t> man </a:t>
            </a:r>
            <a:r>
              <a:rPr lang="en-US" dirty="0" err="1"/>
              <a:t>kigger</a:t>
            </a:r>
            <a:r>
              <a:rPr lang="en-US" dirty="0"/>
              <a:t> </a:t>
            </a:r>
            <a:r>
              <a:rPr lang="en-US" dirty="0" err="1"/>
              <a:t>efter</a:t>
            </a:r>
            <a:r>
              <a:rPr lang="en-US" dirty="0"/>
              <a:t>.</a:t>
            </a:r>
          </a:p>
          <a:p>
            <a:r>
              <a:rPr lang="en-US" dirty="0"/>
              <a:t>Men </a:t>
            </a:r>
            <a:r>
              <a:rPr lang="en-US" dirty="0" err="1"/>
              <a:t>igen</a:t>
            </a:r>
            <a:r>
              <a:rPr lang="en-US" dirty="0"/>
              <a:t>, </a:t>
            </a:r>
            <a:r>
              <a:rPr lang="en-US" dirty="0" err="1"/>
              <a:t>så</a:t>
            </a:r>
            <a:r>
              <a:rPr lang="en-US" dirty="0"/>
              <a:t> </a:t>
            </a:r>
            <a:r>
              <a:rPr lang="en-US" dirty="0" err="1"/>
              <a:t>tyder</a:t>
            </a:r>
            <a:r>
              <a:rPr lang="en-US" dirty="0"/>
              <a:t> det </a:t>
            </a:r>
            <a:r>
              <a:rPr lang="en-US" dirty="0" err="1"/>
              <a:t>ikke</a:t>
            </a:r>
            <a:r>
              <a:rPr lang="en-US" dirty="0"/>
              <a:t> </a:t>
            </a:r>
            <a:r>
              <a:rPr lang="en-US" dirty="0" err="1"/>
              <a:t>på</a:t>
            </a:r>
            <a:r>
              <a:rPr lang="en-US" dirty="0"/>
              <a:t> at den </a:t>
            </a:r>
            <a:r>
              <a:rPr lang="en-US" dirty="0" err="1"/>
              <a:t>begrændsende</a:t>
            </a:r>
            <a:r>
              <a:rPr lang="en-US" dirty="0"/>
              <a:t> factor I </a:t>
            </a:r>
            <a:r>
              <a:rPr lang="en-US" dirty="0" err="1"/>
              <a:t>præcision</a:t>
            </a:r>
            <a:r>
              <a:rPr lang="en-US" dirty="0"/>
              <a:t> er </a:t>
            </a:r>
            <a:r>
              <a:rPr lang="en-US" dirty="0" err="1"/>
              <a:t>antallet</a:t>
            </a:r>
            <a:r>
              <a:rPr lang="en-US" dirty="0"/>
              <a:t> </a:t>
            </a:r>
            <a:r>
              <a:rPr lang="en-US" dirty="0" err="1"/>
              <a:t>af</a:t>
            </a:r>
            <a:r>
              <a:rPr lang="en-US" dirty="0"/>
              <a:t> reads men </a:t>
            </a:r>
            <a:r>
              <a:rPr lang="en-US" dirty="0" err="1"/>
              <a:t>sekventeringsfejl</a:t>
            </a:r>
            <a:r>
              <a:rPr lang="en-US" dirty="0"/>
              <a:t>. </a:t>
            </a:r>
            <a:r>
              <a:rPr lang="en-US" dirty="0" err="1"/>
              <a:t>Selvfølgelig</a:t>
            </a:r>
            <a:r>
              <a:rPr lang="en-US" dirty="0"/>
              <a:t> er der </a:t>
            </a:r>
            <a:r>
              <a:rPr lang="en-US" dirty="0" err="1"/>
              <a:t>også</a:t>
            </a:r>
            <a:r>
              <a:rPr lang="en-US" dirty="0"/>
              <a:t> </a:t>
            </a:r>
            <a:r>
              <a:rPr lang="en-US" dirty="0" err="1"/>
              <a:t>plads</a:t>
            </a:r>
            <a:r>
              <a:rPr lang="en-US" dirty="0"/>
              <a:t> </a:t>
            </a:r>
            <a:r>
              <a:rPr lang="en-US" dirty="0" err="1"/>
              <a:t>til</a:t>
            </a:r>
            <a:r>
              <a:rPr lang="en-US" dirty="0"/>
              <a:t> </a:t>
            </a:r>
            <a:r>
              <a:rPr lang="en-US" dirty="0" err="1"/>
              <a:t>forbedring</a:t>
            </a:r>
            <a:r>
              <a:rPr lang="en-US" dirty="0"/>
              <a:t> </a:t>
            </a:r>
            <a:r>
              <a:rPr lang="en-US" dirty="0" err="1"/>
              <a:t>af</a:t>
            </a:r>
            <a:r>
              <a:rPr lang="en-US" dirty="0"/>
              <a:t> </a:t>
            </a:r>
            <a:r>
              <a:rPr lang="en-US" dirty="0" err="1"/>
              <a:t>programmerne</a:t>
            </a:r>
            <a:r>
              <a:rPr lang="en-US" dirty="0"/>
              <a:t> der </a:t>
            </a:r>
            <a:r>
              <a:rPr lang="en-US" dirty="0" err="1"/>
              <a:t>estimerer</a:t>
            </a:r>
            <a:r>
              <a:rPr lang="en-US" dirty="0"/>
              <a:t>, </a:t>
            </a:r>
            <a:r>
              <a:rPr lang="en-US" dirty="0" err="1"/>
              <a:t>f.eks</a:t>
            </a:r>
            <a:r>
              <a:rPr lang="en-US" dirty="0"/>
              <a:t> er RepeatHMM </a:t>
            </a:r>
            <a:r>
              <a:rPr lang="en-US" dirty="0" err="1"/>
              <a:t>virkelig</a:t>
            </a:r>
            <a:r>
              <a:rPr lang="en-US" dirty="0"/>
              <a:t> </a:t>
            </a:r>
            <a:r>
              <a:rPr lang="en-US" dirty="0" err="1"/>
              <a:t>dårlig</a:t>
            </a:r>
            <a:r>
              <a:rPr lang="en-US" dirty="0"/>
              <a:t> I </a:t>
            </a:r>
            <a:r>
              <a:rPr lang="en-US" dirty="0" err="1"/>
              <a:t>området</a:t>
            </a:r>
            <a:r>
              <a:rPr lang="en-US" dirty="0"/>
              <a:t> for HTT, men STRique </a:t>
            </a:r>
            <a:r>
              <a:rPr lang="en-US" dirty="0" err="1"/>
              <a:t>og</a:t>
            </a:r>
            <a:r>
              <a:rPr lang="en-US" dirty="0"/>
              <a:t> Tandem-genotypes giver </a:t>
            </a:r>
            <a:r>
              <a:rPr lang="en-US" dirty="0" err="1"/>
              <a:t>ikke</a:t>
            </a:r>
            <a:r>
              <a:rPr lang="en-US" dirty="0"/>
              <a:t> store </a:t>
            </a:r>
            <a:r>
              <a:rPr lang="en-US" dirty="0" err="1"/>
              <a:t>udsving</a:t>
            </a:r>
            <a:r>
              <a:rPr lang="en-US" dirty="0"/>
              <a:t> I forhold </a:t>
            </a:r>
            <a:r>
              <a:rPr lang="en-US" dirty="0" err="1"/>
              <a:t>til</a:t>
            </a:r>
            <a:r>
              <a:rPr lang="en-US" dirty="0"/>
              <a:t> </a:t>
            </a:r>
            <a:r>
              <a:rPr lang="en-US" dirty="0" err="1"/>
              <a:t>hinanden</a:t>
            </a:r>
            <a:r>
              <a:rPr lang="en-US" dirty="0"/>
              <a:t>. </a:t>
            </a:r>
            <a:r>
              <a:rPr lang="en-US" dirty="0" err="1"/>
              <a:t>Så</a:t>
            </a:r>
            <a:r>
              <a:rPr lang="en-US" dirty="0"/>
              <a:t>, </a:t>
            </a:r>
            <a:r>
              <a:rPr lang="en-US" dirty="0" err="1"/>
              <a:t>på</a:t>
            </a:r>
            <a:r>
              <a:rPr lang="en-US" dirty="0"/>
              <a:t> </a:t>
            </a:r>
            <a:r>
              <a:rPr lang="en-US" dirty="0" err="1"/>
              <a:t>nuværende</a:t>
            </a:r>
            <a:r>
              <a:rPr lang="en-US" dirty="0"/>
              <a:t> </a:t>
            </a:r>
            <a:r>
              <a:rPr lang="en-US" dirty="0" err="1"/>
              <a:t>tidspunkt</a:t>
            </a:r>
            <a:r>
              <a:rPr lang="en-US" dirty="0"/>
              <a:t> er det </a:t>
            </a:r>
            <a:r>
              <a:rPr lang="en-US" dirty="0" err="1"/>
              <a:t>nok</a:t>
            </a:r>
            <a:r>
              <a:rPr lang="en-US" dirty="0"/>
              <a:t> </a:t>
            </a:r>
            <a:r>
              <a:rPr lang="en-US" dirty="0" err="1"/>
              <a:t>optimering</a:t>
            </a:r>
            <a:r>
              <a:rPr lang="en-US" dirty="0"/>
              <a:t> </a:t>
            </a:r>
            <a:r>
              <a:rPr lang="en-US" dirty="0" err="1"/>
              <a:t>fra</a:t>
            </a:r>
            <a:r>
              <a:rPr lang="en-US" dirty="0"/>
              <a:t> ONTs side der </a:t>
            </a:r>
            <a:r>
              <a:rPr lang="en-US" dirty="0" err="1"/>
              <a:t>vil</a:t>
            </a:r>
            <a:r>
              <a:rPr lang="en-US" dirty="0"/>
              <a:t> give den </a:t>
            </a:r>
            <a:r>
              <a:rPr lang="en-US" dirty="0" err="1"/>
              <a:t>største</a:t>
            </a:r>
            <a:r>
              <a:rPr lang="en-US" dirty="0"/>
              <a:t> effect.</a:t>
            </a:r>
          </a:p>
          <a:p>
            <a:endParaRPr lang="en-US" dirty="0"/>
          </a:p>
          <a:p>
            <a:r>
              <a:rPr lang="en-US" dirty="0"/>
              <a:t>Men, man </a:t>
            </a:r>
            <a:r>
              <a:rPr lang="en-US" dirty="0" err="1"/>
              <a:t>kan</a:t>
            </a:r>
            <a:r>
              <a:rPr lang="en-US" dirty="0"/>
              <a:t> jo lave </a:t>
            </a:r>
            <a:r>
              <a:rPr lang="en-US" dirty="0" err="1"/>
              <a:t>en</a:t>
            </a:r>
            <a:r>
              <a:rPr lang="en-US" dirty="0"/>
              <a:t> </a:t>
            </a:r>
            <a:r>
              <a:rPr lang="en-US" dirty="0" err="1"/>
              <a:t>analyse</a:t>
            </a:r>
            <a:r>
              <a:rPr lang="en-US" dirty="0"/>
              <a:t> </a:t>
            </a:r>
            <a:r>
              <a:rPr lang="en-US" dirty="0" err="1"/>
              <a:t>efter</a:t>
            </a:r>
            <a:r>
              <a:rPr lang="en-US" dirty="0"/>
              <a:t> et </a:t>
            </a:r>
            <a:r>
              <a:rPr lang="en-US" dirty="0" err="1"/>
              <a:t>døgns</a:t>
            </a:r>
            <a:r>
              <a:rPr lang="en-US" dirty="0"/>
              <a:t> </a:t>
            </a:r>
            <a:r>
              <a:rPr lang="en-US" dirty="0" err="1"/>
              <a:t>tid</a:t>
            </a:r>
            <a:r>
              <a:rPr lang="en-US" dirty="0"/>
              <a:t> </a:t>
            </a:r>
            <a:r>
              <a:rPr lang="en-US" dirty="0" err="1"/>
              <a:t>og</a:t>
            </a:r>
            <a:r>
              <a:rPr lang="en-US" dirty="0"/>
              <a:t> </a:t>
            </a:r>
            <a:r>
              <a:rPr lang="en-US" dirty="0" err="1"/>
              <a:t>vurdere</a:t>
            </a:r>
            <a:r>
              <a:rPr lang="en-US" dirty="0"/>
              <a:t> om der er </a:t>
            </a:r>
            <a:r>
              <a:rPr lang="en-US" dirty="0" err="1"/>
              <a:t>nok</a:t>
            </a:r>
            <a:r>
              <a:rPr lang="en-US" dirty="0"/>
              <a:t> reads </a:t>
            </a:r>
            <a:r>
              <a:rPr lang="en-US" dirty="0" err="1"/>
              <a:t>til</a:t>
            </a:r>
            <a:r>
              <a:rPr lang="en-US" dirty="0"/>
              <a:t> at </a:t>
            </a:r>
            <a:r>
              <a:rPr lang="en-US" dirty="0" err="1"/>
              <a:t>estimere</a:t>
            </a:r>
            <a:r>
              <a:rPr lang="en-US" dirty="0"/>
              <a:t> repeat </a:t>
            </a:r>
            <a:r>
              <a:rPr lang="en-US" dirty="0" err="1"/>
              <a:t>længden</a:t>
            </a:r>
            <a:r>
              <a:rPr lang="en-US" dirty="0"/>
              <a:t>, </a:t>
            </a:r>
            <a:r>
              <a:rPr lang="en-US" dirty="0" err="1"/>
              <a:t>og</a:t>
            </a:r>
            <a:r>
              <a:rPr lang="en-US" dirty="0"/>
              <a:t> </a:t>
            </a:r>
            <a:r>
              <a:rPr lang="en-US" dirty="0" err="1"/>
              <a:t>hvis</a:t>
            </a:r>
            <a:r>
              <a:rPr lang="en-US" dirty="0"/>
              <a:t> </a:t>
            </a:r>
            <a:r>
              <a:rPr lang="en-US" dirty="0" err="1"/>
              <a:t>ikke</a:t>
            </a:r>
            <a:r>
              <a:rPr lang="en-US" dirty="0"/>
              <a:t>, </a:t>
            </a:r>
            <a:r>
              <a:rPr lang="en-US" dirty="0" err="1"/>
              <a:t>så</a:t>
            </a:r>
            <a:r>
              <a:rPr lang="en-US" dirty="0"/>
              <a:t> </a:t>
            </a:r>
            <a:r>
              <a:rPr lang="en-US" dirty="0" err="1"/>
              <a:t>kan</a:t>
            </a:r>
            <a:r>
              <a:rPr lang="en-US" dirty="0"/>
              <a:t> man </a:t>
            </a:r>
            <a:r>
              <a:rPr lang="en-US" dirty="0" err="1"/>
              <a:t>vaske</a:t>
            </a:r>
            <a:r>
              <a:rPr lang="en-US" dirty="0"/>
              <a:t> </a:t>
            </a:r>
            <a:r>
              <a:rPr lang="en-US" dirty="0" err="1"/>
              <a:t>og</a:t>
            </a:r>
            <a:r>
              <a:rPr lang="en-US" dirty="0"/>
              <a:t> </a:t>
            </a:r>
            <a:r>
              <a:rPr lang="en-US" dirty="0" err="1"/>
              <a:t>sætte</a:t>
            </a:r>
            <a:r>
              <a:rPr lang="en-US" dirty="0"/>
              <a:t> et </a:t>
            </a:r>
            <a:r>
              <a:rPr lang="en-US" dirty="0" err="1"/>
              <a:t>nyt</a:t>
            </a:r>
            <a:r>
              <a:rPr lang="en-US" dirty="0"/>
              <a:t> DNA-</a:t>
            </a:r>
            <a:r>
              <a:rPr lang="en-US" dirty="0" err="1"/>
              <a:t>bibliotek</a:t>
            </a:r>
            <a:r>
              <a:rPr lang="en-US" dirty="0"/>
              <a:t> </a:t>
            </a:r>
            <a:r>
              <a:rPr lang="en-US" dirty="0" err="1"/>
              <a:t>på</a:t>
            </a:r>
            <a:r>
              <a:rPr lang="en-US" dirty="0"/>
              <a:t> </a:t>
            </a:r>
            <a:r>
              <a:rPr lang="en-US" dirty="0" err="1"/>
              <a:t>fra</a:t>
            </a:r>
            <a:r>
              <a:rPr lang="en-US" dirty="0"/>
              <a:t> same </a:t>
            </a:r>
            <a:r>
              <a:rPr lang="en-US" dirty="0" err="1"/>
              <a:t>prøve</a:t>
            </a:r>
            <a:r>
              <a:rPr lang="en-US" dirty="0"/>
              <a:t>.</a:t>
            </a:r>
          </a:p>
          <a:p>
            <a:endParaRPr lang="en-US" dirty="0"/>
          </a:p>
          <a:p>
            <a:r>
              <a:rPr lang="en-US" dirty="0"/>
              <a:t>For </a:t>
            </a:r>
            <a:r>
              <a:rPr lang="en-US" dirty="0" err="1"/>
              <a:t>lige</a:t>
            </a:r>
            <a:r>
              <a:rPr lang="en-US" dirty="0"/>
              <a:t> at vise et </a:t>
            </a:r>
            <a:r>
              <a:rPr lang="en-US" dirty="0" err="1"/>
              <a:t>eksempel</a:t>
            </a:r>
            <a:r>
              <a:rPr lang="en-US" dirty="0"/>
              <a:t> </a:t>
            </a:r>
            <a:r>
              <a:rPr lang="en-US" dirty="0" err="1"/>
              <a:t>hvor</a:t>
            </a:r>
            <a:r>
              <a:rPr lang="en-US" dirty="0"/>
              <a:t> at </a:t>
            </a:r>
            <a:r>
              <a:rPr lang="en-US" dirty="0" err="1"/>
              <a:t>ekstra</a:t>
            </a:r>
            <a:r>
              <a:rPr lang="en-US" dirty="0"/>
              <a:t> reads </a:t>
            </a:r>
            <a:r>
              <a:rPr lang="en-US" dirty="0" err="1"/>
              <a:t>ikke</a:t>
            </a:r>
            <a:r>
              <a:rPr lang="en-US" dirty="0"/>
              <a:t> giver </a:t>
            </a:r>
            <a:r>
              <a:rPr lang="en-US" dirty="0" err="1"/>
              <a:t>mindre</a:t>
            </a:r>
            <a:r>
              <a:rPr lang="en-US" dirty="0"/>
              <a:t> variation </a:t>
            </a:r>
            <a:r>
              <a:rPr lang="en-US" dirty="0" err="1"/>
              <a:t>og</a:t>
            </a:r>
            <a:r>
              <a:rPr lang="en-US" dirty="0"/>
              <a:t> </a:t>
            </a:r>
            <a:r>
              <a:rPr lang="en-US" dirty="0" err="1"/>
              <a:t>dermed</a:t>
            </a:r>
            <a:r>
              <a:rPr lang="en-US" dirty="0"/>
              <a:t> </a:t>
            </a:r>
            <a:r>
              <a:rPr lang="en-US" dirty="0" err="1"/>
              <a:t>ikke</a:t>
            </a:r>
            <a:r>
              <a:rPr lang="en-US" dirty="0"/>
              <a:t> </a:t>
            </a:r>
            <a:r>
              <a:rPr lang="en-US" dirty="0" err="1"/>
              <a:t>større</a:t>
            </a:r>
            <a:r>
              <a:rPr lang="en-US" dirty="0"/>
              <a:t> </a:t>
            </a:r>
            <a:r>
              <a:rPr lang="en-US" dirty="0" err="1"/>
              <a:t>sikkerhed</a:t>
            </a:r>
            <a:r>
              <a:rPr lang="en-US" dirty="0"/>
              <a:t> </a:t>
            </a:r>
            <a:r>
              <a:rPr lang="en-US" dirty="0" err="1"/>
              <a:t>vil</a:t>
            </a:r>
            <a:r>
              <a:rPr lang="en-US" dirty="0"/>
              <a:t> </a:t>
            </a:r>
            <a:r>
              <a:rPr lang="en-US" dirty="0" err="1"/>
              <a:t>jeg</a:t>
            </a:r>
            <a:r>
              <a:rPr lang="en-US" dirty="0"/>
              <a:t> </a:t>
            </a:r>
            <a:r>
              <a:rPr lang="en-US" dirty="0" err="1"/>
              <a:t>på</a:t>
            </a:r>
            <a:r>
              <a:rPr lang="en-US" dirty="0"/>
              <a:t> </a:t>
            </a:r>
            <a:r>
              <a:rPr lang="en-US" dirty="0" err="1"/>
              <a:t>næste</a:t>
            </a:r>
            <a:r>
              <a:rPr lang="en-US" dirty="0"/>
              <a:t> slide </a:t>
            </a:r>
            <a:r>
              <a:rPr lang="en-US" dirty="0" err="1"/>
              <a:t>lige</a:t>
            </a:r>
            <a:r>
              <a:rPr lang="en-US" dirty="0"/>
              <a:t> vise repeat </a:t>
            </a:r>
            <a:r>
              <a:rPr lang="en-US" dirty="0" err="1"/>
              <a:t>estimeringen</a:t>
            </a:r>
            <a:r>
              <a:rPr lang="en-US" dirty="0"/>
              <a:t> </a:t>
            </a:r>
            <a:r>
              <a:rPr lang="en-US" dirty="0" err="1"/>
              <a:t>fra</a:t>
            </a:r>
            <a:r>
              <a:rPr lang="en-US" dirty="0"/>
              <a:t> WG, </a:t>
            </a:r>
            <a:r>
              <a:rPr lang="en-US" dirty="0" err="1"/>
              <a:t>targeteret</a:t>
            </a:r>
            <a:r>
              <a:rPr lang="en-US" dirty="0"/>
              <a:t> </a:t>
            </a:r>
            <a:r>
              <a:rPr lang="en-US" dirty="0" err="1"/>
              <a:t>og</a:t>
            </a:r>
            <a:r>
              <a:rPr lang="en-US" dirty="0"/>
              <a:t> </a:t>
            </a:r>
            <a:r>
              <a:rPr lang="en-US" dirty="0" err="1"/>
              <a:t>kombineret</a:t>
            </a:r>
            <a:r>
              <a:rPr lang="en-US" dirty="0"/>
              <a:t> data </a:t>
            </a:r>
            <a:r>
              <a:rPr lang="en-US" dirty="0" err="1"/>
              <a:t>fra</a:t>
            </a:r>
            <a:r>
              <a:rPr lang="en-US" dirty="0"/>
              <a:t> same </a:t>
            </a:r>
            <a:r>
              <a:rPr lang="en-US" dirty="0" err="1"/>
              <a:t>prøve</a:t>
            </a:r>
            <a:r>
              <a:rPr lang="en-US" dirty="0"/>
              <a:t>.</a:t>
            </a:r>
          </a:p>
          <a:p>
            <a:r>
              <a:rPr lang="en-US" dirty="0" err="1"/>
              <a:t>Jeg</a:t>
            </a:r>
            <a:r>
              <a:rPr lang="en-US" dirty="0"/>
              <a:t> </a:t>
            </a:r>
            <a:r>
              <a:rPr lang="en-US" dirty="0" err="1"/>
              <a:t>vil</a:t>
            </a:r>
            <a:r>
              <a:rPr lang="en-US" dirty="0"/>
              <a:t> </a:t>
            </a:r>
            <a:r>
              <a:rPr lang="en-US" dirty="0" err="1"/>
              <a:t>også</a:t>
            </a:r>
            <a:r>
              <a:rPr lang="en-US" dirty="0"/>
              <a:t> gerne vise </a:t>
            </a:r>
            <a:r>
              <a:rPr lang="en-US" dirty="0" err="1"/>
              <a:t>en</a:t>
            </a:r>
            <a:r>
              <a:rPr lang="en-US" dirty="0"/>
              <a:t> </a:t>
            </a:r>
            <a:r>
              <a:rPr lang="en-US" dirty="0" err="1"/>
              <a:t>prøve</a:t>
            </a:r>
            <a:r>
              <a:rPr lang="en-US" dirty="0"/>
              <a:t> </a:t>
            </a:r>
            <a:r>
              <a:rPr lang="en-US" dirty="0" err="1"/>
              <a:t>hvor</a:t>
            </a:r>
            <a:r>
              <a:rPr lang="en-US" dirty="0"/>
              <a:t> for </a:t>
            </a:r>
            <a:r>
              <a:rPr lang="en-US" dirty="0" err="1"/>
              <a:t>få</a:t>
            </a:r>
            <a:r>
              <a:rPr lang="en-US" dirty="0"/>
              <a:t> reads giver </a:t>
            </a:r>
            <a:r>
              <a:rPr lang="en-US" dirty="0" err="1"/>
              <a:t>en</a:t>
            </a:r>
            <a:r>
              <a:rPr lang="en-US" dirty="0"/>
              <a:t> </a:t>
            </a:r>
            <a:r>
              <a:rPr lang="en-US" dirty="0" err="1"/>
              <a:t>usikkerhed</a:t>
            </a:r>
            <a:r>
              <a:rPr lang="en-US" dirty="0"/>
              <a:t>.</a:t>
            </a:r>
          </a:p>
          <a:p>
            <a:endParaRPr lang="en-US" dirty="0"/>
          </a:p>
          <a:p>
            <a:endParaRPr lang="en-US" dirty="0"/>
          </a:p>
        </p:txBody>
      </p:sp>
      <p:sp>
        <p:nvSpPr>
          <p:cNvPr id="4" name="Pladsholder til slidenummer 3"/>
          <p:cNvSpPr>
            <a:spLocks noGrp="1"/>
          </p:cNvSpPr>
          <p:nvPr>
            <p:ph type="sldNum" sz="quarter" idx="5"/>
          </p:nvPr>
        </p:nvSpPr>
        <p:spPr/>
        <p:txBody>
          <a:bodyPr/>
          <a:lstStyle/>
          <a:p>
            <a:fld id="{BFDBD785-AC64-4FDD-8731-199FAA83C48D}" type="slidenum">
              <a:rPr lang="en-US" smtClean="0"/>
              <a:t>29</a:t>
            </a:fld>
            <a:endParaRPr lang="en-US"/>
          </a:p>
        </p:txBody>
      </p:sp>
    </p:spTree>
    <p:extLst>
      <p:ext uri="{BB962C8B-B14F-4D97-AF65-F5344CB8AC3E}">
        <p14:creationId xmlns:p14="http://schemas.microsoft.com/office/powerpoint/2010/main" val="1042470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Fingeraftryk, visualisere, ikke 2 er ens.</a:t>
            </a:r>
          </a:p>
          <a:p>
            <a:r>
              <a:rPr lang="da-DK" dirty="0"/>
              <a:t>Det samme gælder for vores genetiske kode, hvor der er</a:t>
            </a:r>
          </a:p>
          <a:p>
            <a:r>
              <a:rPr lang="da-DK" dirty="0"/>
              <a:t>SNP = variation i 1 bp</a:t>
            </a:r>
          </a:p>
          <a:p>
            <a:r>
              <a:rPr lang="da-DK" dirty="0" err="1"/>
              <a:t>Indels</a:t>
            </a:r>
            <a:r>
              <a:rPr lang="da-DK" dirty="0"/>
              <a:t> = ofte små </a:t>
            </a:r>
            <a:r>
              <a:rPr lang="da-DK" dirty="0" err="1"/>
              <a:t>insertioner</a:t>
            </a:r>
            <a:r>
              <a:rPr lang="da-DK" dirty="0"/>
              <a:t> og deletioner</a:t>
            </a:r>
          </a:p>
          <a:p>
            <a:r>
              <a:rPr lang="da-DK" dirty="0"/>
              <a:t>CNV = større ændringer gerne af flere kilo-bp, duplikationer, deletioner</a:t>
            </a:r>
          </a:p>
          <a:p>
            <a:r>
              <a:rPr lang="da-DK" dirty="0"/>
              <a:t>Strukturelle = ses i kromosomernes opbygning, FXS, opstår ved brud</a:t>
            </a:r>
          </a:p>
          <a:p>
            <a:r>
              <a:rPr lang="da-DK" dirty="0" err="1"/>
              <a:t>Repeats</a:t>
            </a:r>
            <a:r>
              <a:rPr lang="da-DK" dirty="0"/>
              <a:t> </a:t>
            </a:r>
          </a:p>
          <a:p>
            <a:r>
              <a:rPr lang="da-DK" dirty="0"/>
              <a:t>Harmløse, opstår ved  </a:t>
            </a:r>
          </a:p>
        </p:txBody>
      </p:sp>
      <p:sp>
        <p:nvSpPr>
          <p:cNvPr id="4" name="Pladsholder til slidenummer 3"/>
          <p:cNvSpPr>
            <a:spLocks noGrp="1"/>
          </p:cNvSpPr>
          <p:nvPr>
            <p:ph type="sldNum" sz="quarter" idx="5"/>
          </p:nvPr>
        </p:nvSpPr>
        <p:spPr/>
        <p:txBody>
          <a:bodyPr/>
          <a:lstStyle/>
          <a:p>
            <a:fld id="{BFDBD785-AC64-4FDD-8731-199FAA83C48D}" type="slidenum">
              <a:rPr lang="en-US" smtClean="0"/>
              <a:t>3</a:t>
            </a:fld>
            <a:endParaRPr lang="en-US"/>
          </a:p>
        </p:txBody>
      </p:sp>
    </p:spTree>
    <p:extLst>
      <p:ext uri="{BB962C8B-B14F-4D97-AF65-F5344CB8AC3E}">
        <p14:creationId xmlns:p14="http://schemas.microsoft.com/office/powerpoint/2010/main" val="3838842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Her ligger estimeringerne fint for STRique og Tandem-Genotypes, men allelerne kan ikke adskilles.</a:t>
            </a:r>
          </a:p>
          <a:p>
            <a:r>
              <a:rPr lang="da-DK" dirty="0"/>
              <a:t>r</a:t>
            </a:r>
          </a:p>
        </p:txBody>
      </p:sp>
      <p:sp>
        <p:nvSpPr>
          <p:cNvPr id="4" name="Pladsholder til slidenummer 3"/>
          <p:cNvSpPr>
            <a:spLocks noGrp="1"/>
          </p:cNvSpPr>
          <p:nvPr>
            <p:ph type="sldNum" sz="quarter" idx="5"/>
          </p:nvPr>
        </p:nvSpPr>
        <p:spPr/>
        <p:txBody>
          <a:bodyPr/>
          <a:lstStyle/>
          <a:p>
            <a:fld id="{BFDBD785-AC64-4FDD-8731-199FAA83C48D}" type="slidenum">
              <a:rPr lang="en-US" smtClean="0"/>
              <a:t>30</a:t>
            </a:fld>
            <a:endParaRPr lang="en-US"/>
          </a:p>
        </p:txBody>
      </p:sp>
    </p:spTree>
    <p:extLst>
      <p:ext uri="{BB962C8B-B14F-4D97-AF65-F5344CB8AC3E}">
        <p14:creationId xmlns:p14="http://schemas.microsoft.com/office/powerpoint/2010/main" val="3879213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Der </a:t>
            </a:r>
            <a:r>
              <a:rPr lang="en-US" dirty="0" err="1"/>
              <a:t>blev</a:t>
            </a:r>
            <a:r>
              <a:rPr lang="en-US" dirty="0"/>
              <a:t> det </a:t>
            </a:r>
            <a:r>
              <a:rPr lang="en-US" dirty="0" err="1"/>
              <a:t>tidligere</a:t>
            </a:r>
            <a:r>
              <a:rPr lang="en-US" dirty="0"/>
              <a:t> </a:t>
            </a:r>
            <a:r>
              <a:rPr lang="en-US" dirty="0" err="1"/>
              <a:t>speciale</a:t>
            </a:r>
            <a:r>
              <a:rPr lang="en-US" dirty="0"/>
              <a:t> </a:t>
            </a:r>
            <a:r>
              <a:rPr lang="en-US" dirty="0" err="1"/>
              <a:t>projekt</a:t>
            </a:r>
            <a:r>
              <a:rPr lang="en-US" dirty="0"/>
              <a:t> </a:t>
            </a:r>
            <a:r>
              <a:rPr lang="en-US" dirty="0" err="1"/>
              <a:t>vurderet</a:t>
            </a:r>
            <a:r>
              <a:rPr lang="en-US" dirty="0"/>
              <a:t> at </a:t>
            </a:r>
            <a:r>
              <a:rPr lang="en-US" dirty="0" err="1"/>
              <a:t>en</a:t>
            </a:r>
            <a:r>
              <a:rPr lang="en-US" dirty="0"/>
              <a:t> </a:t>
            </a:r>
            <a:r>
              <a:rPr lang="en-US" dirty="0" err="1"/>
              <a:t>begrændsende</a:t>
            </a:r>
            <a:r>
              <a:rPr lang="en-US" dirty="0"/>
              <a:t> </a:t>
            </a:r>
            <a:r>
              <a:rPr lang="en-US" dirty="0" err="1"/>
              <a:t>faktor</a:t>
            </a:r>
            <a:r>
              <a:rPr lang="en-US" dirty="0"/>
              <a:t> for at </a:t>
            </a:r>
            <a:r>
              <a:rPr lang="en-US" dirty="0" err="1"/>
              <a:t>bruge</a:t>
            </a:r>
            <a:r>
              <a:rPr lang="en-US" dirty="0"/>
              <a:t> nanopore repeat </a:t>
            </a:r>
            <a:r>
              <a:rPr lang="en-US" dirty="0" err="1"/>
              <a:t>estimering</a:t>
            </a:r>
            <a:r>
              <a:rPr lang="en-US" dirty="0"/>
              <a:t> er </a:t>
            </a:r>
            <a:r>
              <a:rPr lang="en-US" dirty="0" err="1"/>
              <a:t>upræcise</a:t>
            </a:r>
            <a:r>
              <a:rPr lang="en-US" dirty="0"/>
              <a:t> programmer. </a:t>
            </a:r>
          </a:p>
          <a:p>
            <a:r>
              <a:rPr lang="en-US" dirty="0" err="1"/>
              <a:t>Derfor</a:t>
            </a:r>
            <a:r>
              <a:rPr lang="en-US" dirty="0"/>
              <a:t> er der </a:t>
            </a:r>
            <a:r>
              <a:rPr lang="en-US" dirty="0" err="1"/>
              <a:t>blevet</a:t>
            </a:r>
            <a:r>
              <a:rPr lang="en-US" dirty="0"/>
              <a:t> </a:t>
            </a:r>
            <a:r>
              <a:rPr lang="en-US" dirty="0" err="1"/>
              <a:t>testet</a:t>
            </a:r>
            <a:r>
              <a:rPr lang="en-US" dirty="0"/>
              <a:t> I alt fire programmer </a:t>
            </a:r>
            <a:r>
              <a:rPr lang="en-US" dirty="0" err="1"/>
              <a:t>af</a:t>
            </a:r>
            <a:r>
              <a:rPr lang="en-US" dirty="0"/>
              <a:t>, </a:t>
            </a:r>
            <a:r>
              <a:rPr lang="en-US" dirty="0" err="1"/>
              <a:t>og</a:t>
            </a:r>
            <a:r>
              <a:rPr lang="en-US" dirty="0"/>
              <a:t> I </a:t>
            </a:r>
            <a:r>
              <a:rPr lang="en-US" dirty="0" err="1"/>
              <a:t>dette</a:t>
            </a:r>
            <a:r>
              <a:rPr lang="en-US" dirty="0"/>
              <a:t> </a:t>
            </a:r>
            <a:r>
              <a:rPr lang="en-US" dirty="0" err="1"/>
              <a:t>afsnit</a:t>
            </a:r>
            <a:r>
              <a:rPr lang="en-US" dirty="0"/>
              <a:t> </a:t>
            </a:r>
            <a:r>
              <a:rPr lang="en-US" dirty="0" err="1"/>
              <a:t>kan</a:t>
            </a:r>
            <a:r>
              <a:rPr lang="en-US" dirty="0"/>
              <a:t> man </a:t>
            </a:r>
            <a:r>
              <a:rPr lang="en-US" dirty="0" err="1"/>
              <a:t>tydeligt</a:t>
            </a:r>
            <a:r>
              <a:rPr lang="en-US" dirty="0"/>
              <a:t> se at et program </a:t>
            </a:r>
            <a:r>
              <a:rPr lang="en-US" dirty="0" err="1"/>
              <a:t>som</a:t>
            </a:r>
            <a:r>
              <a:rPr lang="en-US" dirty="0"/>
              <a:t> RepeatHMM er for </a:t>
            </a:r>
            <a:r>
              <a:rPr lang="en-US" dirty="0" err="1"/>
              <a:t>dårligt</a:t>
            </a:r>
            <a:r>
              <a:rPr lang="en-US" dirty="0"/>
              <a:t> I forhold </a:t>
            </a:r>
            <a:r>
              <a:rPr lang="en-US" dirty="0" err="1"/>
              <a:t>til</a:t>
            </a:r>
            <a:r>
              <a:rPr lang="en-US" dirty="0"/>
              <a:t> STRique </a:t>
            </a:r>
            <a:r>
              <a:rPr lang="en-US" dirty="0" err="1"/>
              <a:t>og</a:t>
            </a:r>
            <a:r>
              <a:rPr lang="en-US" dirty="0"/>
              <a:t> Tandem-Genotypes, </a:t>
            </a:r>
            <a:r>
              <a:rPr lang="en-US" dirty="0" err="1"/>
              <a:t>specielt</a:t>
            </a:r>
            <a:r>
              <a:rPr lang="en-US" dirty="0"/>
              <a:t> for </a:t>
            </a:r>
            <a:r>
              <a:rPr lang="en-US" dirty="0" err="1"/>
              <a:t>estimeringen</a:t>
            </a:r>
            <a:r>
              <a:rPr lang="en-US" dirty="0"/>
              <a:t> </a:t>
            </a:r>
            <a:r>
              <a:rPr lang="en-US" dirty="0" err="1"/>
              <a:t>af</a:t>
            </a:r>
            <a:r>
              <a:rPr lang="en-US" dirty="0"/>
              <a:t> repeats for HTT.</a:t>
            </a:r>
          </a:p>
          <a:p>
            <a:r>
              <a:rPr lang="en-US" dirty="0"/>
              <a:t>Tandem-Genotypes </a:t>
            </a:r>
            <a:r>
              <a:rPr lang="en-US" dirty="0" err="1"/>
              <a:t>viser</a:t>
            </a:r>
            <a:r>
              <a:rPr lang="en-US" dirty="0"/>
              <a:t> sig at </a:t>
            </a:r>
            <a:r>
              <a:rPr lang="en-US" dirty="0" err="1"/>
              <a:t>være</a:t>
            </a:r>
            <a:r>
              <a:rPr lang="en-US" dirty="0"/>
              <a:t> mere </a:t>
            </a:r>
            <a:r>
              <a:rPr lang="en-US" dirty="0" err="1"/>
              <a:t>præcis</a:t>
            </a:r>
            <a:r>
              <a:rPr lang="en-US" dirty="0"/>
              <a:t> end STRique, </a:t>
            </a:r>
            <a:r>
              <a:rPr lang="en-US" dirty="0" err="1"/>
              <a:t>som</a:t>
            </a:r>
            <a:r>
              <a:rPr lang="en-US" dirty="0"/>
              <a:t> var det program der </a:t>
            </a:r>
            <a:r>
              <a:rPr lang="en-US" dirty="0" err="1"/>
              <a:t>blev</a:t>
            </a:r>
            <a:r>
              <a:rPr lang="en-US" dirty="0"/>
              <a:t> </a:t>
            </a:r>
            <a:r>
              <a:rPr lang="en-US" dirty="0" err="1"/>
              <a:t>brugt</a:t>
            </a:r>
            <a:r>
              <a:rPr lang="en-US" dirty="0"/>
              <a:t> I det </a:t>
            </a:r>
            <a:r>
              <a:rPr lang="en-US" dirty="0" err="1"/>
              <a:t>tidligere</a:t>
            </a:r>
            <a:r>
              <a:rPr lang="en-US" dirty="0"/>
              <a:t> </a:t>
            </a:r>
            <a:r>
              <a:rPr lang="en-US" dirty="0" err="1"/>
              <a:t>speciale</a:t>
            </a:r>
            <a:r>
              <a:rPr lang="en-US" dirty="0"/>
              <a:t> project.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 der er </a:t>
            </a:r>
            <a:r>
              <a:rPr lang="en-US" dirty="0" err="1"/>
              <a:t>udfordrende</a:t>
            </a:r>
            <a:r>
              <a:rPr lang="en-US" dirty="0"/>
              <a:t> for repeat </a:t>
            </a:r>
            <a:r>
              <a:rPr lang="en-US" dirty="0" err="1"/>
              <a:t>estimeringen</a:t>
            </a:r>
            <a:r>
              <a:rPr lang="en-US" dirty="0"/>
              <a:t> </a:t>
            </a:r>
            <a:r>
              <a:rPr lang="en-US" dirty="0" err="1"/>
              <a:t>af</a:t>
            </a:r>
            <a:r>
              <a:rPr lang="en-US" dirty="0"/>
              <a:t> Nanopore </a:t>
            </a:r>
            <a:r>
              <a:rPr lang="en-US" dirty="0" err="1"/>
              <a:t>sekventeret</a:t>
            </a:r>
            <a:r>
              <a:rPr lang="en-US" dirty="0"/>
              <a:t> data er </a:t>
            </a:r>
            <a:r>
              <a:rPr lang="en-US" dirty="0" err="1"/>
              <a:t>når</a:t>
            </a:r>
            <a:r>
              <a:rPr lang="en-US" dirty="0"/>
              <a:t> </a:t>
            </a:r>
            <a:r>
              <a:rPr lang="en-US" dirty="0" err="1"/>
              <a:t>allelerne</a:t>
            </a:r>
            <a:r>
              <a:rPr lang="en-US" dirty="0"/>
              <a:t> har repeats der er </a:t>
            </a:r>
            <a:r>
              <a:rPr lang="en-US" dirty="0" err="1"/>
              <a:t>meget</a:t>
            </a:r>
            <a:r>
              <a:rPr lang="en-US" dirty="0"/>
              <a:t> </a:t>
            </a:r>
            <a:r>
              <a:rPr lang="en-US" dirty="0" err="1"/>
              <a:t>ens</a:t>
            </a:r>
            <a:r>
              <a:rPr lang="en-US" dirty="0"/>
              <a:t> (under 5 repeat </a:t>
            </a:r>
            <a:r>
              <a:rPr lang="en-US" dirty="0" err="1"/>
              <a:t>enheder</a:t>
            </a:r>
            <a:r>
              <a:rPr lang="en-US" dirty="0"/>
              <a:t>).</a:t>
            </a:r>
          </a:p>
          <a:p>
            <a:endParaRPr lang="en-US" dirty="0"/>
          </a:p>
          <a:p>
            <a:r>
              <a:rPr lang="en-US" dirty="0" err="1"/>
              <a:t>Gennemsnitligt</a:t>
            </a:r>
            <a:r>
              <a:rPr lang="en-US" dirty="0"/>
              <a:t> </a:t>
            </a:r>
            <a:r>
              <a:rPr lang="en-US" dirty="0" err="1"/>
              <a:t>skal</a:t>
            </a:r>
            <a:r>
              <a:rPr lang="en-US" dirty="0"/>
              <a:t> der 10 reads </a:t>
            </a:r>
            <a:r>
              <a:rPr lang="en-US" dirty="0" err="1"/>
              <a:t>til</a:t>
            </a:r>
            <a:r>
              <a:rPr lang="en-US" dirty="0"/>
              <a:t> for at der </a:t>
            </a:r>
            <a:r>
              <a:rPr lang="en-US" dirty="0" err="1"/>
              <a:t>ikke</a:t>
            </a:r>
            <a:r>
              <a:rPr lang="en-US" dirty="0"/>
              <a:t> </a:t>
            </a:r>
            <a:r>
              <a:rPr lang="en-US" dirty="0" err="1"/>
              <a:t>opstår</a:t>
            </a:r>
            <a:r>
              <a:rPr lang="en-US" dirty="0"/>
              <a:t> </a:t>
            </a:r>
            <a:r>
              <a:rPr lang="en-US" dirty="0" err="1"/>
              <a:t>usikkerhed</a:t>
            </a:r>
            <a:r>
              <a:rPr lang="en-US" dirty="0"/>
              <a:t> </a:t>
            </a:r>
            <a:r>
              <a:rPr lang="en-US" dirty="0" err="1"/>
              <a:t>på</a:t>
            </a:r>
            <a:r>
              <a:rPr lang="en-US" dirty="0"/>
              <a:t> repeat </a:t>
            </a:r>
            <a:r>
              <a:rPr lang="en-US" dirty="0" err="1"/>
              <a:t>estimeringen</a:t>
            </a:r>
            <a:r>
              <a:rPr lang="en-US" dirty="0"/>
              <a:t>, </a:t>
            </a:r>
            <a:r>
              <a:rPr lang="en-US" dirty="0" err="1"/>
              <a:t>når</a:t>
            </a:r>
            <a:r>
              <a:rPr lang="en-US" dirty="0"/>
              <a:t> Tandem-Genotypes </a:t>
            </a:r>
            <a:r>
              <a:rPr lang="en-US" dirty="0" err="1"/>
              <a:t>benyttes</a:t>
            </a:r>
            <a:r>
              <a:rPr lang="en-US" dirty="0"/>
              <a:t>.</a:t>
            </a:r>
          </a:p>
          <a:p>
            <a:r>
              <a:rPr lang="en-US" dirty="0"/>
              <a:t>Dog er det </a:t>
            </a:r>
            <a:r>
              <a:rPr lang="en-US" dirty="0" err="1"/>
              <a:t>lidt</a:t>
            </a:r>
            <a:r>
              <a:rPr lang="en-US" dirty="0"/>
              <a:t> </a:t>
            </a:r>
            <a:r>
              <a:rPr lang="en-US" dirty="0" err="1"/>
              <a:t>svært</a:t>
            </a:r>
            <a:r>
              <a:rPr lang="en-US" dirty="0"/>
              <a:t> at </a:t>
            </a:r>
            <a:r>
              <a:rPr lang="en-US" dirty="0" err="1"/>
              <a:t>sætte</a:t>
            </a:r>
            <a:r>
              <a:rPr lang="en-US" dirty="0"/>
              <a:t> </a:t>
            </a:r>
            <a:r>
              <a:rPr lang="en-US" dirty="0" err="1"/>
              <a:t>tal</a:t>
            </a:r>
            <a:r>
              <a:rPr lang="en-US" dirty="0"/>
              <a:t> </a:t>
            </a:r>
            <a:r>
              <a:rPr lang="en-US" dirty="0" err="1"/>
              <a:t>på</a:t>
            </a:r>
            <a:r>
              <a:rPr lang="en-US" dirty="0"/>
              <a:t>, da </a:t>
            </a:r>
            <a:r>
              <a:rPr lang="en-US" dirty="0" err="1"/>
              <a:t>programmerne</a:t>
            </a:r>
            <a:r>
              <a:rPr lang="en-US" dirty="0"/>
              <a:t> </a:t>
            </a:r>
            <a:r>
              <a:rPr lang="en-US" dirty="0" err="1"/>
              <a:t>ikke</a:t>
            </a:r>
            <a:r>
              <a:rPr lang="en-US" dirty="0"/>
              <a:t> </a:t>
            </a:r>
            <a:r>
              <a:rPr lang="en-US" dirty="0" err="1"/>
              <a:t>godtager</a:t>
            </a:r>
            <a:r>
              <a:rPr lang="en-US" dirty="0"/>
              <a:t> alle reads I target, </a:t>
            </a:r>
            <a:r>
              <a:rPr lang="en-US" dirty="0" err="1"/>
              <a:t>og</a:t>
            </a:r>
            <a:r>
              <a:rPr lang="en-US" dirty="0"/>
              <a:t> </a:t>
            </a:r>
            <a:r>
              <a:rPr lang="en-US" dirty="0" err="1"/>
              <a:t>jeg</a:t>
            </a:r>
            <a:r>
              <a:rPr lang="en-US" dirty="0"/>
              <a:t> har set Tandem-Genotypes </a:t>
            </a:r>
            <a:r>
              <a:rPr lang="en-US" dirty="0" err="1"/>
              <a:t>smide</a:t>
            </a:r>
            <a:r>
              <a:rPr lang="en-US" dirty="0"/>
              <a:t> 9 reads </a:t>
            </a:r>
            <a:r>
              <a:rPr lang="en-US" dirty="0" err="1"/>
              <a:t>væk</a:t>
            </a:r>
            <a:r>
              <a:rPr lang="en-US" dirty="0"/>
              <a:t> </a:t>
            </a:r>
            <a:r>
              <a:rPr lang="en-US" dirty="0" err="1"/>
              <a:t>fra</a:t>
            </a:r>
            <a:r>
              <a:rPr lang="en-US" dirty="0"/>
              <a:t> </a:t>
            </a:r>
            <a:r>
              <a:rPr lang="en-US" dirty="0" err="1"/>
              <a:t>analysen</a:t>
            </a:r>
            <a:r>
              <a:rPr lang="en-US" dirty="0"/>
              <a:t>.</a:t>
            </a:r>
          </a:p>
          <a:p>
            <a:r>
              <a:rPr lang="en-US" dirty="0"/>
              <a:t>Det er </a:t>
            </a:r>
            <a:r>
              <a:rPr lang="en-US" dirty="0" err="1"/>
              <a:t>svært</a:t>
            </a:r>
            <a:r>
              <a:rPr lang="en-US" dirty="0"/>
              <a:t> at </a:t>
            </a:r>
            <a:r>
              <a:rPr lang="en-US" dirty="0" err="1"/>
              <a:t>vurdere</a:t>
            </a:r>
            <a:r>
              <a:rPr lang="en-US" dirty="0"/>
              <a:t> om </a:t>
            </a:r>
            <a:r>
              <a:rPr lang="en-US" dirty="0" err="1"/>
              <a:t>f.eks</a:t>
            </a:r>
            <a:r>
              <a:rPr lang="en-US" dirty="0"/>
              <a:t>. 5 reads </a:t>
            </a:r>
            <a:r>
              <a:rPr lang="en-US" dirty="0" err="1"/>
              <a:t>ville</a:t>
            </a:r>
            <a:r>
              <a:rPr lang="en-US" dirty="0"/>
              <a:t> </a:t>
            </a:r>
            <a:r>
              <a:rPr lang="en-US" dirty="0" err="1"/>
              <a:t>dække</a:t>
            </a:r>
            <a:r>
              <a:rPr lang="en-US" dirty="0"/>
              <a:t> </a:t>
            </a:r>
            <a:r>
              <a:rPr lang="en-US" dirty="0" err="1"/>
              <a:t>begge</a:t>
            </a:r>
            <a:r>
              <a:rPr lang="en-US" dirty="0"/>
              <a:t> </a:t>
            </a:r>
            <a:r>
              <a:rPr lang="en-US" dirty="0" err="1"/>
              <a:t>alleler</a:t>
            </a:r>
            <a:r>
              <a:rPr lang="en-US" dirty="0"/>
              <a:t>. Det </a:t>
            </a:r>
            <a:r>
              <a:rPr lang="en-US" dirty="0" err="1"/>
              <a:t>kræver</a:t>
            </a:r>
            <a:r>
              <a:rPr lang="en-US" dirty="0"/>
              <a:t> </a:t>
            </a:r>
            <a:r>
              <a:rPr lang="en-US" dirty="0" err="1"/>
              <a:t>nok</a:t>
            </a:r>
            <a:r>
              <a:rPr lang="en-US" dirty="0"/>
              <a:t> </a:t>
            </a:r>
            <a:r>
              <a:rPr lang="en-US" dirty="0" err="1"/>
              <a:t>en</a:t>
            </a:r>
            <a:r>
              <a:rPr lang="en-US" dirty="0"/>
              <a:t> del </a:t>
            </a:r>
            <a:r>
              <a:rPr lang="en-US" dirty="0" err="1"/>
              <a:t>erfaring</a:t>
            </a:r>
            <a:r>
              <a:rPr lang="en-US" dirty="0"/>
              <a:t>.</a:t>
            </a:r>
          </a:p>
          <a:p>
            <a:r>
              <a:rPr lang="en-US" dirty="0"/>
              <a:t>Men </a:t>
            </a:r>
            <a:r>
              <a:rPr lang="en-US" dirty="0" err="1"/>
              <a:t>igen</a:t>
            </a:r>
            <a:r>
              <a:rPr lang="en-US" dirty="0"/>
              <a:t>, </a:t>
            </a:r>
            <a:r>
              <a:rPr lang="en-US" dirty="0" err="1"/>
              <a:t>så</a:t>
            </a:r>
            <a:r>
              <a:rPr lang="en-US" dirty="0"/>
              <a:t> </a:t>
            </a:r>
            <a:r>
              <a:rPr lang="en-US" dirty="0" err="1"/>
              <a:t>tyder</a:t>
            </a:r>
            <a:r>
              <a:rPr lang="en-US" dirty="0"/>
              <a:t> det </a:t>
            </a:r>
            <a:r>
              <a:rPr lang="en-US" dirty="0" err="1"/>
              <a:t>ikke</a:t>
            </a:r>
            <a:r>
              <a:rPr lang="en-US" dirty="0"/>
              <a:t> </a:t>
            </a:r>
            <a:r>
              <a:rPr lang="en-US" dirty="0" err="1"/>
              <a:t>på</a:t>
            </a:r>
            <a:r>
              <a:rPr lang="en-US" dirty="0"/>
              <a:t> at den </a:t>
            </a:r>
            <a:r>
              <a:rPr lang="en-US" dirty="0" err="1"/>
              <a:t>begrændsende</a:t>
            </a:r>
            <a:r>
              <a:rPr lang="en-US" dirty="0"/>
              <a:t> factor I </a:t>
            </a:r>
            <a:r>
              <a:rPr lang="en-US" dirty="0" err="1"/>
              <a:t>præcision</a:t>
            </a:r>
            <a:r>
              <a:rPr lang="en-US" dirty="0"/>
              <a:t> er </a:t>
            </a:r>
            <a:r>
              <a:rPr lang="en-US" dirty="0" err="1"/>
              <a:t>antallet</a:t>
            </a:r>
            <a:r>
              <a:rPr lang="en-US" dirty="0"/>
              <a:t> </a:t>
            </a:r>
            <a:r>
              <a:rPr lang="en-US" dirty="0" err="1"/>
              <a:t>af</a:t>
            </a:r>
            <a:r>
              <a:rPr lang="en-US" dirty="0"/>
              <a:t> reads men </a:t>
            </a:r>
            <a:r>
              <a:rPr lang="en-US" dirty="0" err="1"/>
              <a:t>sekventeringsfejl</a:t>
            </a:r>
            <a:r>
              <a:rPr lang="en-US" dirty="0"/>
              <a:t>.</a:t>
            </a:r>
          </a:p>
          <a:p>
            <a:r>
              <a:rPr lang="en-US" dirty="0" err="1"/>
              <a:t>Og</a:t>
            </a:r>
            <a:r>
              <a:rPr lang="en-US" dirty="0"/>
              <a:t> </a:t>
            </a:r>
            <a:r>
              <a:rPr lang="en-US" dirty="0" err="1"/>
              <a:t>så</a:t>
            </a:r>
            <a:r>
              <a:rPr lang="en-US" dirty="0"/>
              <a:t> er der </a:t>
            </a:r>
            <a:r>
              <a:rPr lang="en-US" dirty="0" err="1"/>
              <a:t>selvfølgelig</a:t>
            </a:r>
            <a:r>
              <a:rPr lang="en-US" dirty="0"/>
              <a:t> </a:t>
            </a:r>
            <a:r>
              <a:rPr lang="en-US" dirty="0" err="1"/>
              <a:t>plads</a:t>
            </a:r>
            <a:r>
              <a:rPr lang="en-US" dirty="0"/>
              <a:t> </a:t>
            </a:r>
            <a:r>
              <a:rPr lang="en-US" dirty="0" err="1"/>
              <a:t>til</a:t>
            </a:r>
            <a:r>
              <a:rPr lang="en-US" dirty="0"/>
              <a:t> </a:t>
            </a:r>
            <a:r>
              <a:rPr lang="en-US" dirty="0" err="1"/>
              <a:t>forbedring</a:t>
            </a:r>
            <a:r>
              <a:rPr lang="en-US" dirty="0"/>
              <a:t> </a:t>
            </a:r>
            <a:r>
              <a:rPr lang="en-US" dirty="0" err="1"/>
              <a:t>af</a:t>
            </a:r>
            <a:r>
              <a:rPr lang="en-US" dirty="0"/>
              <a:t> </a:t>
            </a:r>
            <a:r>
              <a:rPr lang="en-US" dirty="0" err="1"/>
              <a:t>programmerne</a:t>
            </a:r>
            <a:r>
              <a:rPr lang="en-US" dirty="0"/>
              <a:t>.</a:t>
            </a:r>
          </a:p>
          <a:p>
            <a:endParaRPr lang="en-US" dirty="0"/>
          </a:p>
          <a:p>
            <a:pPr algn="l"/>
            <a:r>
              <a:rPr lang="en-US" sz="1800" b="0" i="0" u="none" strike="noStrike" baseline="0" dirty="0">
                <a:latin typeface="CIDFont+F3"/>
              </a:rPr>
              <a:t>Der er dog </a:t>
            </a:r>
            <a:r>
              <a:rPr lang="en-US" sz="1800" b="0" i="0" u="none" strike="noStrike" baseline="0" dirty="0" err="1">
                <a:latin typeface="CIDFont+F3"/>
              </a:rPr>
              <a:t>variationer</a:t>
            </a:r>
            <a:r>
              <a:rPr lang="en-US" sz="1800" b="0" i="0" u="none" strike="noStrike" baseline="0" dirty="0">
                <a:latin typeface="CIDFont+F3"/>
              </a:rPr>
              <a:t> I repeat </a:t>
            </a:r>
            <a:r>
              <a:rPr lang="en-US" sz="1800" b="0" i="0" u="none" strike="noStrike" baseline="0" dirty="0" err="1">
                <a:latin typeface="CIDFont+F3"/>
              </a:rPr>
              <a:t>længden</a:t>
            </a:r>
            <a:r>
              <a:rPr lang="en-US" sz="1800" b="0" i="0" u="none" strike="noStrike" baseline="0" dirty="0">
                <a:latin typeface="CIDFont+F3"/>
              </a:rPr>
              <a:t> for alle </a:t>
            </a:r>
            <a:r>
              <a:rPr lang="en-US" sz="1800" b="0" i="0" u="none" strike="noStrike" baseline="0" dirty="0" err="1">
                <a:latin typeface="CIDFont+F3"/>
              </a:rPr>
              <a:t>prøverne</a:t>
            </a:r>
            <a:r>
              <a:rPr lang="en-US" sz="1800" b="0" i="0" u="none" strike="noStrike" baseline="0" dirty="0">
                <a:latin typeface="CIDFont+F3"/>
              </a:rPr>
              <a:t>, </a:t>
            </a:r>
            <a:r>
              <a:rPr lang="en-US" sz="1800" b="0" i="0" u="none" strike="noStrike" baseline="0" dirty="0" err="1">
                <a:latin typeface="CIDFont+F3"/>
              </a:rPr>
              <a:t>hvilket</a:t>
            </a:r>
            <a:r>
              <a:rPr lang="en-US" sz="1800" b="0" i="0" u="none" strike="noStrike" baseline="0" dirty="0">
                <a:latin typeface="CIDFont+F3"/>
              </a:rPr>
              <a:t> </a:t>
            </a:r>
            <a:r>
              <a:rPr lang="en-US" sz="1800" b="0" i="0" u="none" strike="noStrike" baseline="0" dirty="0" err="1">
                <a:latin typeface="CIDFont+F3"/>
              </a:rPr>
              <a:t>højst</a:t>
            </a:r>
            <a:r>
              <a:rPr lang="en-US" sz="1800" b="0" i="0" u="none" strike="noStrike" baseline="0" dirty="0">
                <a:latin typeface="CIDFont+F3"/>
              </a:rPr>
              <a:t> </a:t>
            </a:r>
            <a:r>
              <a:rPr lang="en-US" sz="1800" b="0" i="0" u="none" strike="noStrike" baseline="0" dirty="0" err="1">
                <a:latin typeface="CIDFont+F3"/>
              </a:rPr>
              <a:t>sandsynligt</a:t>
            </a:r>
            <a:r>
              <a:rPr lang="en-US" sz="1800" b="0" i="0" u="none" strike="noStrike" baseline="0" dirty="0">
                <a:latin typeface="CIDFont+F3"/>
              </a:rPr>
              <a:t> </a:t>
            </a:r>
            <a:r>
              <a:rPr lang="en-US" sz="1800" b="0" i="0" u="none" strike="noStrike" baseline="0" dirty="0" err="1">
                <a:latin typeface="CIDFont+F3"/>
              </a:rPr>
              <a:t>hænger</a:t>
            </a:r>
            <a:r>
              <a:rPr lang="en-US" sz="1800" b="0" i="0" u="none" strike="noStrike" baseline="0" dirty="0">
                <a:latin typeface="CIDFont+F3"/>
              </a:rPr>
              <a:t> </a:t>
            </a:r>
            <a:r>
              <a:rPr lang="en-US" sz="1800" b="0" i="0" u="none" strike="noStrike" baseline="0" dirty="0" err="1">
                <a:latin typeface="CIDFont+F3"/>
              </a:rPr>
              <a:t>sammen</a:t>
            </a:r>
            <a:r>
              <a:rPr lang="en-US" sz="1800" b="0" i="0" u="none" strike="noStrike" baseline="0" dirty="0">
                <a:latin typeface="CIDFont+F3"/>
              </a:rPr>
              <a:t> med </a:t>
            </a:r>
            <a:r>
              <a:rPr lang="en-US" sz="1800" b="0" i="0" u="none" strike="noStrike" baseline="0" dirty="0" err="1">
                <a:latin typeface="CIDFont+F3"/>
              </a:rPr>
              <a:t>sekventerings</a:t>
            </a:r>
            <a:r>
              <a:rPr lang="en-US" sz="1800" b="0" i="0" u="none" strike="noStrike" baseline="0" dirty="0">
                <a:latin typeface="CIDFont+F3"/>
              </a:rPr>
              <a:t> </a:t>
            </a:r>
            <a:r>
              <a:rPr lang="en-US" sz="1800" b="0" i="0" u="none" strike="noStrike" baseline="0" dirty="0" err="1">
                <a:latin typeface="CIDFont+F3"/>
              </a:rPr>
              <a:t>fejl</a:t>
            </a:r>
            <a:r>
              <a:rPr lang="en-US" sz="1800" b="0" i="0" u="none" strike="noStrike" baseline="0" dirty="0">
                <a:latin typeface="CIDFont+F3"/>
              </a:rPr>
              <a:t>. </a:t>
            </a:r>
            <a:endParaRPr lang="en-US" dirty="0"/>
          </a:p>
        </p:txBody>
      </p:sp>
      <p:sp>
        <p:nvSpPr>
          <p:cNvPr id="4" name="Pladsholder til slidenummer 3"/>
          <p:cNvSpPr>
            <a:spLocks noGrp="1"/>
          </p:cNvSpPr>
          <p:nvPr>
            <p:ph type="sldNum" sz="quarter" idx="5"/>
          </p:nvPr>
        </p:nvSpPr>
        <p:spPr/>
        <p:txBody>
          <a:bodyPr/>
          <a:lstStyle/>
          <a:p>
            <a:fld id="{BFDBD785-AC64-4FDD-8731-199FAA83C48D}" type="slidenum">
              <a:rPr lang="en-US" smtClean="0"/>
              <a:t>31</a:t>
            </a:fld>
            <a:endParaRPr lang="en-US"/>
          </a:p>
        </p:txBody>
      </p:sp>
    </p:spTree>
    <p:extLst>
      <p:ext uri="{BB962C8B-B14F-4D97-AF65-F5344CB8AC3E}">
        <p14:creationId xmlns:p14="http://schemas.microsoft.com/office/powerpoint/2010/main" val="106125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BFDBD785-AC64-4FDD-8731-199FAA83C48D}" type="slidenum">
              <a:rPr lang="en-US" smtClean="0"/>
              <a:t>32</a:t>
            </a:fld>
            <a:endParaRPr lang="en-US"/>
          </a:p>
        </p:txBody>
      </p:sp>
    </p:spTree>
    <p:extLst>
      <p:ext uri="{BB962C8B-B14F-4D97-AF65-F5344CB8AC3E}">
        <p14:creationId xmlns:p14="http://schemas.microsoft.com/office/powerpoint/2010/main" val="2973061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For at vise at </a:t>
            </a:r>
            <a:r>
              <a:rPr lang="da-DK" dirty="0" err="1"/>
              <a:t>haplotype</a:t>
            </a:r>
            <a:r>
              <a:rPr lang="da-DK" dirty="0"/>
              <a:t> fasningen virker, vil jeg vise to hurtige eksempler der viser at allelerne er adskilt korrekt. </a:t>
            </a:r>
          </a:p>
          <a:p>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 vises FMR1 for </a:t>
            </a:r>
            <a:r>
              <a:rPr lang="en-US" dirty="0" err="1"/>
              <a:t>prøven</a:t>
            </a:r>
            <a:r>
              <a:rPr lang="en-US" dirty="0"/>
              <a:t> GM20239. Det </a:t>
            </a:r>
            <a:r>
              <a:rPr lang="en-US" dirty="0" err="1"/>
              <a:t>kan</a:t>
            </a:r>
            <a:r>
              <a:rPr lang="en-US" dirty="0"/>
              <a:t> </a:t>
            </a:r>
            <a:r>
              <a:rPr lang="en-US" dirty="0" err="1"/>
              <a:t>ses</a:t>
            </a:r>
            <a:r>
              <a:rPr lang="en-US" dirty="0"/>
              <a:t> at alle </a:t>
            </a:r>
            <a:r>
              <a:rPr lang="en-US" dirty="0" err="1"/>
              <a:t>programmerne</a:t>
            </a:r>
            <a:r>
              <a:rPr lang="en-US" dirty="0"/>
              <a:t> har </a:t>
            </a:r>
            <a:r>
              <a:rPr lang="en-US" dirty="0" err="1"/>
              <a:t>tydeligt</a:t>
            </a:r>
            <a:r>
              <a:rPr lang="en-US" dirty="0"/>
              <a:t> </a:t>
            </a:r>
            <a:r>
              <a:rPr lang="en-US" dirty="0" err="1"/>
              <a:t>adskilte</a:t>
            </a:r>
            <a:r>
              <a:rPr lang="en-US" dirty="0"/>
              <a:t> </a:t>
            </a:r>
            <a:r>
              <a:rPr lang="en-US" dirty="0" err="1"/>
              <a:t>alleler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 </a:t>
            </a:r>
            <a:r>
              <a:rPr lang="en-US" dirty="0" err="1"/>
              <a:t>ses</a:t>
            </a:r>
            <a:r>
              <a:rPr lang="en-US" dirty="0"/>
              <a:t> </a:t>
            </a:r>
            <a:r>
              <a:rPr lang="en-US" dirty="0" err="1"/>
              <a:t>gennemsnittet</a:t>
            </a:r>
            <a:r>
              <a:rPr lang="en-US" dirty="0"/>
              <a:t>, </a:t>
            </a:r>
            <a:r>
              <a:rPr lang="en-US" dirty="0" err="1"/>
              <a:t>hvor</a:t>
            </a:r>
            <a:r>
              <a:rPr lang="en-US" dirty="0"/>
              <a:t> det </a:t>
            </a:r>
            <a:r>
              <a:rPr lang="en-US" dirty="0" err="1"/>
              <a:t>kan</a:t>
            </a:r>
            <a:r>
              <a:rPr lang="en-US" dirty="0"/>
              <a:t> </a:t>
            </a:r>
            <a:r>
              <a:rPr lang="en-US" dirty="0" err="1"/>
              <a:t>ses</a:t>
            </a:r>
            <a:r>
              <a:rPr lang="en-US" dirty="0"/>
              <a:t> at alle </a:t>
            </a:r>
            <a:r>
              <a:rPr lang="en-US" dirty="0" err="1"/>
              <a:t>programmerne</a:t>
            </a:r>
            <a:r>
              <a:rPr lang="en-US" dirty="0"/>
              <a:t> </a:t>
            </a:r>
            <a:r>
              <a:rPr lang="en-US" dirty="0" err="1"/>
              <a:t>overestimerer</a:t>
            </a:r>
            <a:r>
              <a:rPr lang="en-US" dirty="0"/>
              <a:t>.</a:t>
            </a:r>
          </a:p>
          <a:p>
            <a:endParaRPr lang="da-DK" dirty="0"/>
          </a:p>
          <a:p>
            <a:r>
              <a:rPr lang="en-US" dirty="0"/>
              <a:t>Her vises HTT for </a:t>
            </a:r>
            <a:r>
              <a:rPr lang="en-US" dirty="0" err="1"/>
              <a:t>prøven</a:t>
            </a:r>
            <a:r>
              <a:rPr lang="en-US" dirty="0"/>
              <a:t> GM06891. Det </a:t>
            </a:r>
            <a:r>
              <a:rPr lang="en-US" dirty="0" err="1"/>
              <a:t>kan</a:t>
            </a:r>
            <a:r>
              <a:rPr lang="en-US" dirty="0"/>
              <a:t> </a:t>
            </a:r>
            <a:r>
              <a:rPr lang="en-US" dirty="0" err="1"/>
              <a:t>ses</a:t>
            </a:r>
            <a:r>
              <a:rPr lang="en-US" dirty="0"/>
              <a:t> at for STRique </a:t>
            </a:r>
            <a:r>
              <a:rPr lang="en-US" dirty="0" err="1"/>
              <a:t>og</a:t>
            </a:r>
            <a:r>
              <a:rPr lang="en-US" dirty="0"/>
              <a:t> Tandem-Genotypes, der er </a:t>
            </a:r>
            <a:r>
              <a:rPr lang="en-US" dirty="0" err="1"/>
              <a:t>allelerne</a:t>
            </a:r>
            <a:r>
              <a:rPr lang="en-US" dirty="0"/>
              <a:t> </a:t>
            </a:r>
            <a:r>
              <a:rPr lang="en-US" dirty="0" err="1"/>
              <a:t>klart</a:t>
            </a:r>
            <a:r>
              <a:rPr lang="en-US" dirty="0"/>
              <a:t> </a:t>
            </a:r>
            <a:r>
              <a:rPr lang="en-US" dirty="0" err="1"/>
              <a:t>separeret</a:t>
            </a:r>
            <a:r>
              <a:rPr lang="en-US" dirty="0"/>
              <a:t>, </a:t>
            </a:r>
            <a:r>
              <a:rPr lang="en-US" dirty="0" err="1"/>
              <a:t>hvilket</a:t>
            </a:r>
            <a:r>
              <a:rPr lang="en-US" dirty="0"/>
              <a:t> er </a:t>
            </a:r>
            <a:r>
              <a:rPr lang="en-US" dirty="0" err="1"/>
              <a:t>indikeret</a:t>
            </a:r>
            <a:r>
              <a:rPr lang="en-US" dirty="0"/>
              <a:t> </a:t>
            </a:r>
            <a:r>
              <a:rPr lang="en-US" dirty="0" err="1"/>
              <a:t>af</a:t>
            </a:r>
            <a:r>
              <a:rPr lang="en-US" dirty="0"/>
              <a:t> de to </a:t>
            </a:r>
            <a:r>
              <a:rPr lang="en-US" dirty="0" err="1"/>
              <a:t>opdelte</a:t>
            </a:r>
            <a:r>
              <a:rPr lang="en-US" dirty="0"/>
              <a:t> </a:t>
            </a:r>
            <a:r>
              <a:rPr lang="en-US" dirty="0" err="1"/>
              <a:t>farver</a:t>
            </a:r>
            <a:r>
              <a:rPr lang="en-US" dirty="0"/>
              <a:t>.</a:t>
            </a:r>
          </a:p>
          <a:p>
            <a:r>
              <a:rPr lang="en-US" dirty="0"/>
              <a:t>RepeatHMM er </a:t>
            </a:r>
            <a:r>
              <a:rPr lang="en-US" dirty="0" err="1"/>
              <a:t>dårlig</a:t>
            </a:r>
            <a:r>
              <a:rPr lang="en-US" dirty="0"/>
              <a:t> </a:t>
            </a:r>
            <a:r>
              <a:rPr lang="en-US" dirty="0" err="1"/>
              <a:t>til</a:t>
            </a:r>
            <a:r>
              <a:rPr lang="en-US" dirty="0"/>
              <a:t> at </a:t>
            </a:r>
            <a:r>
              <a:rPr lang="en-US" dirty="0" err="1"/>
              <a:t>estimere</a:t>
            </a:r>
            <a:r>
              <a:rPr lang="en-US" dirty="0"/>
              <a:t> repeats for HTT. Det </a:t>
            </a:r>
            <a:r>
              <a:rPr lang="en-US" dirty="0" err="1"/>
              <a:t>ligner</a:t>
            </a:r>
            <a:r>
              <a:rPr lang="en-US" dirty="0"/>
              <a:t> at den </a:t>
            </a:r>
            <a:r>
              <a:rPr lang="en-US" dirty="0" err="1"/>
              <a:t>konsekvent</a:t>
            </a:r>
            <a:r>
              <a:rPr lang="en-US" dirty="0"/>
              <a:t> </a:t>
            </a:r>
            <a:r>
              <a:rPr lang="en-US" dirty="0" err="1"/>
              <a:t>overestimerer</a:t>
            </a:r>
            <a:r>
              <a:rPr lang="en-US" dirty="0"/>
              <a:t> </a:t>
            </a:r>
            <a:r>
              <a:rPr lang="en-US" dirty="0" err="1"/>
              <a:t>en</a:t>
            </a:r>
            <a:r>
              <a:rPr lang="en-US" dirty="0"/>
              <a:t> </a:t>
            </a:r>
            <a:r>
              <a:rPr lang="en-US" dirty="0" err="1"/>
              <a:t>stor</a:t>
            </a:r>
            <a:r>
              <a:rPr lang="en-US" dirty="0"/>
              <a:t> del </a:t>
            </a:r>
            <a:r>
              <a:rPr lang="en-US" dirty="0" err="1"/>
              <a:t>af</a:t>
            </a:r>
            <a:r>
              <a:rPr lang="en-US" dirty="0"/>
              <a:t> </a:t>
            </a:r>
            <a:r>
              <a:rPr lang="en-US" dirty="0" err="1"/>
              <a:t>dataen</a:t>
            </a:r>
            <a:r>
              <a:rPr lang="en-US" dirty="0"/>
              <a:t> for </a:t>
            </a:r>
            <a:r>
              <a:rPr lang="en-US" dirty="0" err="1"/>
              <a:t>begge</a:t>
            </a:r>
            <a:r>
              <a:rPr lang="en-US" dirty="0"/>
              <a:t> </a:t>
            </a:r>
            <a:r>
              <a:rPr lang="en-US" dirty="0" err="1"/>
              <a:t>alleler</a:t>
            </a:r>
            <a:r>
              <a:rPr lang="en-US" dirty="0"/>
              <a:t>.</a:t>
            </a:r>
          </a:p>
          <a:p>
            <a:r>
              <a:rPr lang="en-US" dirty="0" err="1"/>
              <a:t>Generelt</a:t>
            </a:r>
            <a:r>
              <a:rPr lang="en-US" dirty="0"/>
              <a:t> </a:t>
            </a:r>
            <a:r>
              <a:rPr lang="en-US" dirty="0" err="1"/>
              <a:t>kan</a:t>
            </a:r>
            <a:r>
              <a:rPr lang="en-US" dirty="0"/>
              <a:t> det </a:t>
            </a:r>
            <a:r>
              <a:rPr lang="en-US" dirty="0" err="1"/>
              <a:t>ses</a:t>
            </a:r>
            <a:r>
              <a:rPr lang="en-US" dirty="0"/>
              <a:t> at RepeatHMM, STRique </a:t>
            </a:r>
            <a:r>
              <a:rPr lang="en-US" dirty="0" err="1"/>
              <a:t>og</a:t>
            </a:r>
            <a:r>
              <a:rPr lang="en-US" dirty="0"/>
              <a:t> Tandem-Genotypes </a:t>
            </a:r>
            <a:r>
              <a:rPr lang="en-US" dirty="0" err="1"/>
              <a:t>overestimerer</a:t>
            </a:r>
            <a:r>
              <a:rPr lang="en-US" dirty="0"/>
              <a:t> </a:t>
            </a:r>
            <a:r>
              <a:rPr lang="en-US" dirty="0" err="1"/>
              <a:t>lidt</a:t>
            </a:r>
            <a:r>
              <a:rPr lang="en-US" dirty="0"/>
              <a:t>. TRiCoLOR </a:t>
            </a:r>
            <a:r>
              <a:rPr lang="en-US" dirty="0" err="1"/>
              <a:t>overestimerer</a:t>
            </a:r>
            <a:r>
              <a:rPr lang="en-US" dirty="0"/>
              <a:t> </a:t>
            </a:r>
            <a:r>
              <a:rPr lang="en-US" dirty="0" err="1"/>
              <a:t>ikke</a:t>
            </a:r>
            <a:r>
              <a:rPr lang="en-US" dirty="0"/>
              <a:t> </a:t>
            </a:r>
            <a:r>
              <a:rPr lang="en-US" dirty="0" err="1"/>
              <a:t>helt</a:t>
            </a:r>
            <a:r>
              <a:rPr lang="en-US" dirty="0"/>
              <a:t> </a:t>
            </a:r>
            <a:r>
              <a:rPr lang="en-US" dirty="0" err="1"/>
              <a:t>så</a:t>
            </a:r>
            <a:r>
              <a:rPr lang="en-US" dirty="0"/>
              <a:t> </a:t>
            </a:r>
            <a:r>
              <a:rPr lang="en-US" dirty="0" err="1"/>
              <a:t>meget</a:t>
            </a:r>
            <a:r>
              <a:rPr lang="en-US" dirty="0"/>
              <a:t> </a:t>
            </a:r>
            <a:r>
              <a:rPr lang="en-US" dirty="0" err="1"/>
              <a:t>som</a:t>
            </a:r>
            <a:r>
              <a:rPr lang="en-US" dirty="0"/>
              <a:t> de </a:t>
            </a:r>
            <a:r>
              <a:rPr lang="en-US" dirty="0" err="1"/>
              <a:t>andre</a:t>
            </a:r>
            <a:r>
              <a:rPr lang="en-US" dirty="0"/>
              <a:t> programmer.</a:t>
            </a:r>
          </a:p>
          <a:p>
            <a:endParaRPr lang="en-US" dirty="0"/>
          </a:p>
          <a:p>
            <a:endParaRPr lang="en-US" dirty="0"/>
          </a:p>
          <a:p>
            <a:endParaRPr lang="en-US" dirty="0"/>
          </a:p>
        </p:txBody>
      </p:sp>
      <p:sp>
        <p:nvSpPr>
          <p:cNvPr id="4" name="Pladsholder til slidenummer 3"/>
          <p:cNvSpPr>
            <a:spLocks noGrp="1"/>
          </p:cNvSpPr>
          <p:nvPr>
            <p:ph type="sldNum" sz="quarter" idx="5"/>
          </p:nvPr>
        </p:nvSpPr>
        <p:spPr/>
        <p:txBody>
          <a:bodyPr/>
          <a:lstStyle/>
          <a:p>
            <a:fld id="{BFDBD785-AC64-4FDD-8731-199FAA83C48D}" type="slidenum">
              <a:rPr lang="en-US" smtClean="0"/>
              <a:t>33</a:t>
            </a:fld>
            <a:endParaRPr lang="en-US"/>
          </a:p>
        </p:txBody>
      </p:sp>
    </p:spTree>
    <p:extLst>
      <p:ext uri="{BB962C8B-B14F-4D97-AF65-F5344CB8AC3E}">
        <p14:creationId xmlns:p14="http://schemas.microsoft.com/office/powerpoint/2010/main" val="3864658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Virker fasningen så også på de eksempler hvor </a:t>
            </a:r>
            <a:r>
              <a:rPr lang="da-DK" dirty="0" err="1"/>
              <a:t>dataen</a:t>
            </a:r>
            <a:r>
              <a:rPr lang="da-DK" dirty="0"/>
              <a:t> ikke kunne adskilles i alleler?</a:t>
            </a:r>
          </a:p>
          <a:p>
            <a:endParaRPr lang="en-US" dirty="0"/>
          </a:p>
          <a:p>
            <a:r>
              <a:rPr lang="en-US" dirty="0"/>
              <a:t>I det </a:t>
            </a:r>
            <a:r>
              <a:rPr lang="en-US" dirty="0" err="1"/>
              <a:t>første</a:t>
            </a:r>
            <a:r>
              <a:rPr lang="en-US" dirty="0"/>
              <a:t> </a:t>
            </a:r>
            <a:r>
              <a:rPr lang="en-US" dirty="0" err="1"/>
              <a:t>eksempel</a:t>
            </a:r>
            <a:r>
              <a:rPr lang="en-US" dirty="0"/>
              <a:t> (GM20239 HTT) der vi </a:t>
            </a:r>
            <a:r>
              <a:rPr lang="en-US" dirty="0" err="1"/>
              <a:t>en</a:t>
            </a:r>
            <a:r>
              <a:rPr lang="en-US" dirty="0"/>
              <a:t> </a:t>
            </a:r>
            <a:r>
              <a:rPr lang="en-US" dirty="0" err="1"/>
              <a:t>prøver</a:t>
            </a:r>
            <a:r>
              <a:rPr lang="en-US" dirty="0"/>
              <a:t> </a:t>
            </a:r>
            <a:r>
              <a:rPr lang="en-US" dirty="0" err="1"/>
              <a:t>hvor</a:t>
            </a:r>
            <a:r>
              <a:rPr lang="en-US" dirty="0"/>
              <a:t> </a:t>
            </a:r>
            <a:r>
              <a:rPr lang="en-US" dirty="0" err="1"/>
              <a:t>allel</a:t>
            </a:r>
            <a:r>
              <a:rPr lang="en-US" dirty="0"/>
              <a:t> </a:t>
            </a:r>
            <a:r>
              <a:rPr lang="en-US" dirty="0" err="1"/>
              <a:t>længderne</a:t>
            </a:r>
            <a:r>
              <a:rPr lang="en-US" dirty="0"/>
              <a:t> er </a:t>
            </a:r>
            <a:r>
              <a:rPr lang="en-US" dirty="0" err="1"/>
              <a:t>ens</a:t>
            </a:r>
            <a:r>
              <a:rPr lang="en-US" dirty="0"/>
              <a:t>, </a:t>
            </a:r>
            <a:r>
              <a:rPr lang="en-US" dirty="0" err="1"/>
              <a:t>og</a:t>
            </a:r>
            <a:r>
              <a:rPr lang="en-US" dirty="0"/>
              <a:t> </a:t>
            </a:r>
            <a:r>
              <a:rPr lang="en-US" dirty="0" err="1"/>
              <a:t>dermed</a:t>
            </a:r>
            <a:r>
              <a:rPr lang="en-US" dirty="0"/>
              <a:t> </a:t>
            </a:r>
            <a:r>
              <a:rPr lang="en-US" dirty="0" err="1"/>
              <a:t>forventes</a:t>
            </a:r>
            <a:r>
              <a:rPr lang="en-US" dirty="0"/>
              <a:t> det at </a:t>
            </a:r>
            <a:r>
              <a:rPr lang="en-US" dirty="0" err="1"/>
              <a:t>allelerne</a:t>
            </a:r>
            <a:r>
              <a:rPr lang="en-US" dirty="0"/>
              <a:t> ligger </a:t>
            </a:r>
            <a:r>
              <a:rPr lang="en-US" dirty="0" err="1"/>
              <a:t>rodet</a:t>
            </a:r>
            <a:r>
              <a:rPr lang="en-US" dirty="0"/>
              <a:t> </a:t>
            </a:r>
            <a:r>
              <a:rPr lang="en-US" dirty="0" err="1"/>
              <a:t>sammen</a:t>
            </a:r>
            <a:r>
              <a:rPr lang="en-US" dirty="0"/>
              <a:t> I </a:t>
            </a:r>
            <a:r>
              <a:rPr lang="en-US" dirty="0" err="1"/>
              <a:t>disse</a:t>
            </a:r>
            <a:r>
              <a:rPr lang="en-US" dirty="0"/>
              <a:t> plots.</a:t>
            </a:r>
          </a:p>
          <a:p>
            <a:r>
              <a:rPr lang="en-US" dirty="0"/>
              <a:t>Dog </a:t>
            </a:r>
            <a:r>
              <a:rPr lang="en-US" dirty="0" err="1"/>
              <a:t>ses</a:t>
            </a:r>
            <a:r>
              <a:rPr lang="en-US" dirty="0"/>
              <a:t> det mod </a:t>
            </a:r>
            <a:r>
              <a:rPr lang="en-US" dirty="0" err="1"/>
              <a:t>forventning</a:t>
            </a:r>
            <a:r>
              <a:rPr lang="en-US" dirty="0"/>
              <a:t> at </a:t>
            </a:r>
            <a:r>
              <a:rPr lang="en-US" dirty="0" err="1"/>
              <a:t>allelerne</a:t>
            </a:r>
            <a:r>
              <a:rPr lang="en-US" dirty="0"/>
              <a:t> er let </a:t>
            </a:r>
            <a:r>
              <a:rPr lang="en-US" dirty="0" err="1"/>
              <a:t>opdelt</a:t>
            </a:r>
            <a:r>
              <a:rPr lang="en-US" dirty="0"/>
              <a:t> I </a:t>
            </a:r>
            <a:r>
              <a:rPr lang="en-US" dirty="0" err="1"/>
              <a:t>clusterne</a:t>
            </a:r>
            <a:r>
              <a:rPr lang="en-US" dirty="0"/>
              <a:t> for Tandem-Genotypes. Det </a:t>
            </a:r>
            <a:r>
              <a:rPr lang="en-US" dirty="0" err="1"/>
              <a:t>kunne</a:t>
            </a:r>
            <a:r>
              <a:rPr lang="en-US" dirty="0"/>
              <a:t> </a:t>
            </a:r>
            <a:r>
              <a:rPr lang="en-US" dirty="0" err="1"/>
              <a:t>godt</a:t>
            </a:r>
            <a:r>
              <a:rPr lang="en-US" dirty="0"/>
              <a:t> </a:t>
            </a:r>
            <a:r>
              <a:rPr lang="en-US" dirty="0" err="1"/>
              <a:t>virke</a:t>
            </a:r>
            <a:r>
              <a:rPr lang="en-US" dirty="0"/>
              <a:t> </a:t>
            </a:r>
            <a:r>
              <a:rPr lang="en-US" dirty="0" err="1"/>
              <a:t>som</a:t>
            </a:r>
            <a:r>
              <a:rPr lang="en-US" dirty="0"/>
              <a:t> om at den </a:t>
            </a:r>
            <a:r>
              <a:rPr lang="en-US" dirty="0" err="1"/>
              <a:t>ene</a:t>
            </a:r>
            <a:r>
              <a:rPr lang="en-US" dirty="0"/>
              <a:t> </a:t>
            </a:r>
            <a:r>
              <a:rPr lang="en-US" dirty="0" err="1"/>
              <a:t>allel</a:t>
            </a:r>
            <a:r>
              <a:rPr lang="en-US" dirty="0"/>
              <a:t> </a:t>
            </a:r>
            <a:r>
              <a:rPr lang="en-US" dirty="0" err="1"/>
              <a:t>systematisk</a:t>
            </a:r>
            <a:r>
              <a:rPr lang="en-US" dirty="0"/>
              <a:t> er </a:t>
            </a:r>
            <a:r>
              <a:rPr lang="en-US" dirty="0" err="1"/>
              <a:t>blevet</a:t>
            </a:r>
            <a:r>
              <a:rPr lang="en-US" dirty="0"/>
              <a:t> </a:t>
            </a:r>
            <a:r>
              <a:rPr lang="en-US" dirty="0" err="1"/>
              <a:t>sekventeret</a:t>
            </a:r>
            <a:r>
              <a:rPr lang="en-US" dirty="0"/>
              <a:t> </a:t>
            </a:r>
            <a:r>
              <a:rPr lang="en-US" dirty="0" err="1"/>
              <a:t>til</a:t>
            </a:r>
            <a:r>
              <a:rPr lang="en-US" dirty="0"/>
              <a:t> at </a:t>
            </a:r>
            <a:r>
              <a:rPr lang="en-US" dirty="0" err="1"/>
              <a:t>indeholde</a:t>
            </a:r>
            <a:r>
              <a:rPr lang="en-US" dirty="0"/>
              <a:t> </a:t>
            </a:r>
            <a:r>
              <a:rPr lang="en-US" dirty="0" err="1"/>
              <a:t>flere</a:t>
            </a:r>
            <a:r>
              <a:rPr lang="en-US" dirty="0"/>
              <a:t> repeats end </a:t>
            </a:r>
            <a:r>
              <a:rPr lang="en-US" dirty="0" err="1"/>
              <a:t>forventet</a:t>
            </a:r>
            <a:r>
              <a:rPr lang="en-US" dirty="0"/>
              <a:t>, </a:t>
            </a:r>
            <a:r>
              <a:rPr lang="en-US" dirty="0" err="1"/>
              <a:t>og</a:t>
            </a:r>
            <a:r>
              <a:rPr lang="en-US" dirty="0"/>
              <a:t> at Tandem-Genotypes </a:t>
            </a:r>
            <a:r>
              <a:rPr lang="en-US" dirty="0" err="1"/>
              <a:t>derfor</a:t>
            </a:r>
            <a:r>
              <a:rPr lang="en-US" dirty="0"/>
              <a:t> </a:t>
            </a:r>
            <a:r>
              <a:rPr lang="en-US" dirty="0" err="1"/>
              <a:t>kan</a:t>
            </a:r>
            <a:r>
              <a:rPr lang="en-US" dirty="0"/>
              <a:t> </a:t>
            </a:r>
            <a:r>
              <a:rPr lang="en-US" dirty="0" err="1"/>
              <a:t>adskille</a:t>
            </a:r>
            <a:r>
              <a:rPr lang="en-US" dirty="0"/>
              <a:t> de to </a:t>
            </a:r>
            <a:r>
              <a:rPr lang="en-US" dirty="0" err="1"/>
              <a:t>alleler</a:t>
            </a:r>
            <a:r>
              <a:rPr lang="en-US" dirty="0"/>
              <a:t> </a:t>
            </a:r>
            <a:r>
              <a:rPr lang="en-US" dirty="0" err="1"/>
              <a:t>som</a:t>
            </a:r>
            <a:r>
              <a:rPr lang="en-US" dirty="0"/>
              <a:t> </a:t>
            </a:r>
            <a:r>
              <a:rPr lang="en-US" dirty="0" err="1"/>
              <a:t>begge</a:t>
            </a:r>
            <a:r>
              <a:rPr lang="en-US" dirty="0"/>
              <a:t> er </a:t>
            </a:r>
            <a:r>
              <a:rPr lang="en-US" dirty="0" err="1"/>
              <a:t>overestimeret</a:t>
            </a:r>
            <a:r>
              <a:rPr lang="en-US" dirty="0"/>
              <a:t>. STRique </a:t>
            </a:r>
            <a:r>
              <a:rPr lang="en-US" dirty="0" err="1"/>
              <a:t>og</a:t>
            </a:r>
            <a:r>
              <a:rPr lang="en-US" dirty="0"/>
              <a:t> RepeatHMM </a:t>
            </a:r>
            <a:r>
              <a:rPr lang="en-US" dirty="0" err="1"/>
              <a:t>kan</a:t>
            </a:r>
            <a:r>
              <a:rPr lang="en-US" dirty="0"/>
              <a:t> </a:t>
            </a:r>
            <a:r>
              <a:rPr lang="en-US" dirty="0" err="1"/>
              <a:t>ikke</a:t>
            </a:r>
            <a:r>
              <a:rPr lang="en-US" dirty="0"/>
              <a:t> </a:t>
            </a:r>
            <a:r>
              <a:rPr lang="en-US" dirty="0" err="1"/>
              <a:t>adskille</a:t>
            </a:r>
            <a:r>
              <a:rPr lang="en-US" dirty="0"/>
              <a:t> </a:t>
            </a:r>
            <a:r>
              <a:rPr lang="en-US" dirty="0" err="1"/>
              <a:t>alllelerne</a:t>
            </a:r>
            <a:r>
              <a:rPr lang="en-US" dirty="0"/>
              <a:t> </a:t>
            </a:r>
            <a:r>
              <a:rPr lang="en-US" dirty="0" err="1"/>
              <a:t>og</a:t>
            </a:r>
            <a:r>
              <a:rPr lang="en-US" dirty="0"/>
              <a:t> har </a:t>
            </a:r>
            <a:r>
              <a:rPr lang="en-US" dirty="0" err="1"/>
              <a:t>stor</a:t>
            </a:r>
            <a:r>
              <a:rPr lang="en-US" dirty="0"/>
              <a:t> variation I </a:t>
            </a:r>
            <a:r>
              <a:rPr lang="en-US" dirty="0" err="1"/>
              <a:t>længderne</a:t>
            </a:r>
            <a:r>
              <a:rPr lang="en-US" dirty="0"/>
              <a:t>.</a:t>
            </a:r>
          </a:p>
          <a:p>
            <a:endParaRPr lang="en-US" dirty="0"/>
          </a:p>
          <a:p>
            <a:r>
              <a:rPr lang="en-US" dirty="0"/>
              <a:t>Her </a:t>
            </a:r>
            <a:r>
              <a:rPr lang="en-US" dirty="0" err="1"/>
              <a:t>ses</a:t>
            </a:r>
            <a:r>
              <a:rPr lang="en-US" dirty="0"/>
              <a:t> </a:t>
            </a:r>
            <a:r>
              <a:rPr lang="en-US" dirty="0" err="1"/>
              <a:t>en</a:t>
            </a:r>
            <a:r>
              <a:rPr lang="en-US" dirty="0"/>
              <a:t> </a:t>
            </a:r>
            <a:r>
              <a:rPr lang="en-US" dirty="0" err="1"/>
              <a:t>anden</a:t>
            </a:r>
            <a:r>
              <a:rPr lang="en-US" dirty="0"/>
              <a:t> </a:t>
            </a:r>
            <a:r>
              <a:rPr lang="en-US" dirty="0" err="1"/>
              <a:t>prøve</a:t>
            </a:r>
            <a:r>
              <a:rPr lang="en-US" dirty="0"/>
              <a:t> </a:t>
            </a:r>
            <a:r>
              <a:rPr lang="en-US" dirty="0" err="1"/>
              <a:t>hvor</a:t>
            </a:r>
            <a:r>
              <a:rPr lang="en-US" dirty="0"/>
              <a:t> repeat </a:t>
            </a:r>
            <a:r>
              <a:rPr lang="en-US" dirty="0" err="1"/>
              <a:t>længderne</a:t>
            </a:r>
            <a:r>
              <a:rPr lang="en-US" dirty="0"/>
              <a:t> ligger 2 </a:t>
            </a:r>
            <a:r>
              <a:rPr lang="en-US" dirty="0" err="1"/>
              <a:t>fra</a:t>
            </a:r>
            <a:r>
              <a:rPr lang="en-US" dirty="0"/>
              <a:t> </a:t>
            </a:r>
            <a:r>
              <a:rPr lang="en-US" dirty="0" err="1"/>
              <a:t>hinanden</a:t>
            </a:r>
            <a:r>
              <a:rPr lang="en-US" dirty="0"/>
              <a:t>, </a:t>
            </a:r>
            <a:r>
              <a:rPr lang="en-US" dirty="0" err="1"/>
              <a:t>og</a:t>
            </a:r>
            <a:r>
              <a:rPr lang="en-US" dirty="0"/>
              <a:t> </a:t>
            </a:r>
            <a:r>
              <a:rPr lang="en-US" dirty="0" err="1"/>
              <a:t>allelerne</a:t>
            </a:r>
            <a:r>
              <a:rPr lang="en-US" dirty="0"/>
              <a:t> ligger </a:t>
            </a:r>
            <a:r>
              <a:rPr lang="en-US" dirty="0" err="1"/>
              <a:t>hulter</a:t>
            </a:r>
            <a:r>
              <a:rPr lang="en-US" dirty="0"/>
              <a:t> </a:t>
            </a:r>
            <a:r>
              <a:rPr lang="en-US" dirty="0" err="1"/>
              <a:t>til</a:t>
            </a:r>
            <a:r>
              <a:rPr lang="en-US" dirty="0"/>
              <a:t> </a:t>
            </a:r>
            <a:r>
              <a:rPr lang="en-US" dirty="0" err="1"/>
              <a:t>bulter</a:t>
            </a:r>
            <a:r>
              <a:rPr lang="en-US" dirty="0"/>
              <a:t> I </a:t>
            </a:r>
            <a:r>
              <a:rPr lang="en-US" dirty="0" err="1"/>
              <a:t>clusterne</a:t>
            </a:r>
            <a:r>
              <a:rPr lang="en-US" dirty="0"/>
              <a:t>.</a:t>
            </a:r>
          </a:p>
          <a:p>
            <a:r>
              <a:rPr lang="en-US" dirty="0"/>
              <a:t>Det </a:t>
            </a:r>
            <a:r>
              <a:rPr lang="en-US" dirty="0" err="1"/>
              <a:t>skyldes</a:t>
            </a:r>
            <a:r>
              <a:rPr lang="en-US" dirty="0"/>
              <a:t> </a:t>
            </a:r>
            <a:r>
              <a:rPr lang="en-US" dirty="0" err="1"/>
              <a:t>højst</a:t>
            </a:r>
            <a:r>
              <a:rPr lang="en-US" dirty="0"/>
              <a:t> </a:t>
            </a:r>
            <a:r>
              <a:rPr lang="en-US" dirty="0" err="1"/>
              <a:t>sandsynligt</a:t>
            </a:r>
            <a:r>
              <a:rPr lang="en-US" dirty="0"/>
              <a:t> </a:t>
            </a:r>
            <a:r>
              <a:rPr lang="en-US" dirty="0" err="1"/>
              <a:t>sekventerings</a:t>
            </a:r>
            <a:r>
              <a:rPr lang="en-US" dirty="0"/>
              <a:t> </a:t>
            </a:r>
            <a:r>
              <a:rPr lang="en-US" dirty="0" err="1"/>
              <a:t>usikkerheder</a:t>
            </a:r>
            <a:r>
              <a:rPr lang="en-US" dirty="0"/>
              <a:t>.</a:t>
            </a:r>
          </a:p>
          <a:p>
            <a:endParaRPr lang="en-US" dirty="0"/>
          </a:p>
          <a:p>
            <a:r>
              <a:rPr lang="en-US" dirty="0"/>
              <a:t>Her </a:t>
            </a:r>
            <a:r>
              <a:rPr lang="en-US" dirty="0" err="1"/>
              <a:t>ses</a:t>
            </a:r>
            <a:r>
              <a:rPr lang="en-US" dirty="0"/>
              <a:t> </a:t>
            </a:r>
            <a:r>
              <a:rPr lang="en-US" dirty="0" err="1"/>
              <a:t>en</a:t>
            </a:r>
            <a:r>
              <a:rPr lang="en-US" dirty="0"/>
              <a:t> </a:t>
            </a:r>
            <a:r>
              <a:rPr lang="en-US" dirty="0" err="1"/>
              <a:t>anden</a:t>
            </a:r>
            <a:r>
              <a:rPr lang="en-US" dirty="0"/>
              <a:t> </a:t>
            </a:r>
            <a:r>
              <a:rPr lang="en-US" dirty="0" err="1"/>
              <a:t>prøve</a:t>
            </a:r>
            <a:r>
              <a:rPr lang="en-US" dirty="0"/>
              <a:t> </a:t>
            </a:r>
            <a:r>
              <a:rPr lang="en-US" dirty="0" err="1"/>
              <a:t>hvor</a:t>
            </a:r>
            <a:r>
              <a:rPr lang="en-US" dirty="0"/>
              <a:t> </a:t>
            </a:r>
            <a:r>
              <a:rPr lang="en-US" dirty="0" err="1"/>
              <a:t>clusterne</a:t>
            </a:r>
            <a:r>
              <a:rPr lang="en-US" dirty="0"/>
              <a:t> er </a:t>
            </a:r>
            <a:r>
              <a:rPr lang="en-US" dirty="0" err="1"/>
              <a:t>nogenlunde</a:t>
            </a:r>
            <a:r>
              <a:rPr lang="en-US" dirty="0"/>
              <a:t> </a:t>
            </a:r>
            <a:r>
              <a:rPr lang="en-US" dirty="0" err="1"/>
              <a:t>opdelt</a:t>
            </a:r>
            <a:r>
              <a:rPr lang="en-US" dirty="0"/>
              <a:t> I </a:t>
            </a:r>
            <a:r>
              <a:rPr lang="en-US" dirty="0" err="1"/>
              <a:t>alleler</a:t>
            </a:r>
            <a:r>
              <a:rPr lang="en-US" dirty="0"/>
              <a:t>. Men de er </a:t>
            </a:r>
            <a:r>
              <a:rPr lang="en-US" dirty="0" err="1"/>
              <a:t>stadig</a:t>
            </a:r>
            <a:r>
              <a:rPr lang="en-US" dirty="0"/>
              <a:t> </a:t>
            </a:r>
            <a:r>
              <a:rPr lang="en-US" dirty="0" err="1"/>
              <a:t>delvist</a:t>
            </a:r>
            <a:r>
              <a:rPr lang="en-US" dirty="0"/>
              <a:t> </a:t>
            </a:r>
            <a:r>
              <a:rPr lang="en-US" dirty="0" err="1"/>
              <a:t>mikset</a:t>
            </a:r>
            <a:r>
              <a:rPr lang="en-US" dirty="0"/>
              <a:t> </a:t>
            </a:r>
            <a:r>
              <a:rPr lang="en-US" dirty="0" err="1"/>
              <a:t>sammen</a:t>
            </a:r>
            <a:r>
              <a:rPr lang="en-US" dirty="0"/>
              <a:t> – </a:t>
            </a:r>
            <a:r>
              <a:rPr lang="en-US" dirty="0" err="1"/>
              <a:t>grundet</a:t>
            </a:r>
            <a:r>
              <a:rPr lang="en-US" dirty="0"/>
              <a:t> </a:t>
            </a:r>
            <a:r>
              <a:rPr lang="en-US" dirty="0" err="1"/>
              <a:t>sekventeringsfejl</a:t>
            </a:r>
            <a:r>
              <a:rPr lang="en-US" dirty="0"/>
              <a:t>.</a:t>
            </a:r>
          </a:p>
          <a:p>
            <a:r>
              <a:rPr lang="en-US" dirty="0" err="1"/>
              <a:t>Igen</a:t>
            </a:r>
            <a:r>
              <a:rPr lang="en-US" dirty="0"/>
              <a:t> </a:t>
            </a:r>
            <a:r>
              <a:rPr lang="en-US" dirty="0" err="1"/>
              <a:t>overestimerer</a:t>
            </a:r>
            <a:r>
              <a:rPr lang="en-US" dirty="0"/>
              <a:t> </a:t>
            </a:r>
            <a:r>
              <a:rPr lang="en-US" dirty="0" err="1"/>
              <a:t>programmerne</a:t>
            </a:r>
            <a:r>
              <a:rPr lang="en-US" dirty="0"/>
              <a:t> </a:t>
            </a:r>
            <a:r>
              <a:rPr lang="en-US" dirty="0" err="1"/>
              <a:t>generelt</a:t>
            </a:r>
            <a:r>
              <a:rPr lang="en-US" dirty="0"/>
              <a:t>.</a:t>
            </a:r>
          </a:p>
          <a:p>
            <a:endParaRPr lang="en-US" dirty="0"/>
          </a:p>
          <a:p>
            <a:r>
              <a:rPr lang="en-US" dirty="0" err="1"/>
              <a:t>Så</a:t>
            </a:r>
            <a:r>
              <a:rPr lang="en-US" dirty="0"/>
              <a:t> for </a:t>
            </a:r>
            <a:r>
              <a:rPr lang="en-US" dirty="0" err="1"/>
              <a:t>nogle</a:t>
            </a:r>
            <a:r>
              <a:rPr lang="en-US" dirty="0"/>
              <a:t> </a:t>
            </a:r>
            <a:r>
              <a:rPr lang="en-US" dirty="0" err="1"/>
              <a:t>prøver</a:t>
            </a:r>
            <a:r>
              <a:rPr lang="en-US" dirty="0"/>
              <a:t> er </a:t>
            </a:r>
            <a:r>
              <a:rPr lang="en-US" dirty="0" err="1"/>
              <a:t>clusterne</a:t>
            </a:r>
            <a:r>
              <a:rPr lang="en-US" dirty="0"/>
              <a:t> </a:t>
            </a:r>
            <a:r>
              <a:rPr lang="en-US" dirty="0" err="1"/>
              <a:t>nogenlunde</a:t>
            </a:r>
            <a:r>
              <a:rPr lang="en-US" dirty="0"/>
              <a:t> </a:t>
            </a:r>
            <a:r>
              <a:rPr lang="en-US" dirty="0" err="1"/>
              <a:t>adskilt</a:t>
            </a:r>
            <a:r>
              <a:rPr lang="en-US" dirty="0"/>
              <a:t> I </a:t>
            </a:r>
            <a:r>
              <a:rPr lang="en-US" dirty="0" err="1"/>
              <a:t>alleler</a:t>
            </a:r>
            <a:r>
              <a:rPr lang="en-US" dirty="0"/>
              <a:t>, men </a:t>
            </a:r>
            <a:r>
              <a:rPr lang="en-US" dirty="0" err="1"/>
              <a:t>resultaterne</a:t>
            </a:r>
            <a:r>
              <a:rPr lang="en-US" dirty="0"/>
              <a:t> </a:t>
            </a:r>
            <a:r>
              <a:rPr lang="en-US" dirty="0" err="1"/>
              <a:t>kunne</a:t>
            </a:r>
            <a:r>
              <a:rPr lang="en-US" dirty="0"/>
              <a:t> </a:t>
            </a:r>
            <a:r>
              <a:rPr lang="en-US" dirty="0" err="1"/>
              <a:t>være</a:t>
            </a:r>
            <a:r>
              <a:rPr lang="en-US" dirty="0"/>
              <a:t> </a:t>
            </a:r>
            <a:r>
              <a:rPr lang="en-US" dirty="0" err="1"/>
              <a:t>meget</a:t>
            </a:r>
            <a:r>
              <a:rPr lang="en-US" dirty="0"/>
              <a:t> </a:t>
            </a:r>
            <a:r>
              <a:rPr lang="en-US" dirty="0" err="1"/>
              <a:t>bedre</a:t>
            </a:r>
            <a:r>
              <a:rPr lang="en-US" dirty="0"/>
              <a:t>. Det </a:t>
            </a:r>
            <a:r>
              <a:rPr lang="en-US" dirty="0" err="1"/>
              <a:t>skyldes</a:t>
            </a:r>
            <a:r>
              <a:rPr lang="en-US" dirty="0"/>
              <a:t> </a:t>
            </a:r>
            <a:r>
              <a:rPr lang="en-US" dirty="0" err="1"/>
              <a:t>højst</a:t>
            </a:r>
            <a:r>
              <a:rPr lang="en-US" dirty="0"/>
              <a:t> </a:t>
            </a:r>
            <a:r>
              <a:rPr lang="en-US" dirty="0" err="1"/>
              <a:t>sandsynligt</a:t>
            </a:r>
            <a:r>
              <a:rPr lang="en-US" dirty="0"/>
              <a:t> </a:t>
            </a:r>
            <a:r>
              <a:rPr lang="en-US" dirty="0" err="1"/>
              <a:t>sekventeringsfejl</a:t>
            </a:r>
            <a:r>
              <a:rPr lang="en-US" dirty="0"/>
              <a:t> </a:t>
            </a:r>
            <a:r>
              <a:rPr lang="en-US" dirty="0" err="1"/>
              <a:t>og</a:t>
            </a:r>
            <a:r>
              <a:rPr lang="en-US" dirty="0"/>
              <a:t> </a:t>
            </a:r>
            <a:r>
              <a:rPr lang="en-US" dirty="0" err="1"/>
              <a:t>ikke</a:t>
            </a:r>
            <a:r>
              <a:rPr lang="en-US" dirty="0"/>
              <a:t> </a:t>
            </a:r>
            <a:r>
              <a:rPr lang="en-US" dirty="0" err="1"/>
              <a:t>dårlige</a:t>
            </a:r>
            <a:r>
              <a:rPr lang="en-US" dirty="0"/>
              <a:t> </a:t>
            </a:r>
            <a:r>
              <a:rPr lang="en-US" dirty="0" err="1"/>
              <a:t>haplotyper</a:t>
            </a:r>
            <a:r>
              <a:rPr lang="en-US" dirty="0"/>
              <a:t>.</a:t>
            </a:r>
          </a:p>
          <a:p>
            <a:endParaRPr lang="en-US" dirty="0"/>
          </a:p>
          <a:p>
            <a:endParaRPr lang="en-US" dirty="0"/>
          </a:p>
        </p:txBody>
      </p:sp>
      <p:sp>
        <p:nvSpPr>
          <p:cNvPr id="4" name="Pladsholder til slidenummer 3"/>
          <p:cNvSpPr>
            <a:spLocks noGrp="1"/>
          </p:cNvSpPr>
          <p:nvPr>
            <p:ph type="sldNum" sz="quarter" idx="5"/>
          </p:nvPr>
        </p:nvSpPr>
        <p:spPr/>
        <p:txBody>
          <a:bodyPr/>
          <a:lstStyle/>
          <a:p>
            <a:fld id="{BFDBD785-AC64-4FDD-8731-199FAA83C48D}" type="slidenum">
              <a:rPr lang="en-US" smtClean="0"/>
              <a:t>34</a:t>
            </a:fld>
            <a:endParaRPr lang="en-US"/>
          </a:p>
        </p:txBody>
      </p:sp>
    </p:spTree>
    <p:extLst>
      <p:ext uri="{BB962C8B-B14F-4D97-AF65-F5344CB8AC3E}">
        <p14:creationId xmlns:p14="http://schemas.microsoft.com/office/powerpoint/2010/main" val="4140832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gn="l"/>
            <a:r>
              <a:rPr lang="en-US" sz="1800" b="0" i="0" u="none" strike="noStrike" baseline="0" dirty="0" err="1">
                <a:latin typeface="CIDFont+F3"/>
              </a:rPr>
              <a:t>Haplotyperne</a:t>
            </a:r>
            <a:r>
              <a:rPr lang="en-US" sz="1800" b="0" i="0" u="none" strike="noStrike" baseline="0" dirty="0">
                <a:latin typeface="CIDFont+F3"/>
              </a:rPr>
              <a:t> der er </a:t>
            </a:r>
            <a:r>
              <a:rPr lang="en-US" sz="1800" b="0" i="0" u="none" strike="noStrike" baseline="0" dirty="0" err="1">
                <a:latin typeface="CIDFont+F3"/>
              </a:rPr>
              <a:t>dannet</a:t>
            </a:r>
            <a:r>
              <a:rPr lang="en-US" sz="1800" b="0" i="0" u="none" strike="noStrike" baseline="0" dirty="0">
                <a:latin typeface="CIDFont+F3"/>
              </a:rPr>
              <a:t> </a:t>
            </a:r>
            <a:r>
              <a:rPr lang="en-US" sz="1800" b="0" i="0" u="none" strike="noStrike" baseline="0" dirty="0" err="1">
                <a:latin typeface="CIDFont+F3"/>
              </a:rPr>
              <a:t>ud</a:t>
            </a:r>
            <a:r>
              <a:rPr lang="en-US" sz="1800" b="0" i="0" u="none" strike="noStrike" baseline="0" dirty="0">
                <a:latin typeface="CIDFont+F3"/>
              </a:rPr>
              <a:t> </a:t>
            </a:r>
            <a:r>
              <a:rPr lang="en-US" sz="1800" b="0" i="0" u="none" strike="noStrike" baseline="0" dirty="0" err="1">
                <a:latin typeface="CIDFont+F3"/>
              </a:rPr>
              <a:t>fra</a:t>
            </a:r>
            <a:r>
              <a:rPr lang="en-US" sz="1800" b="0" i="0" u="none" strike="noStrike" baseline="0" dirty="0">
                <a:latin typeface="CIDFont+F3"/>
              </a:rPr>
              <a:t> snips </a:t>
            </a:r>
            <a:r>
              <a:rPr lang="en-US" sz="1800" b="0" i="0" u="none" strike="noStrike" baseline="0" dirty="0" err="1">
                <a:latin typeface="CIDFont+F3"/>
              </a:rPr>
              <a:t>fra</a:t>
            </a:r>
            <a:r>
              <a:rPr lang="en-US" sz="1800" b="0" i="0" u="none" strike="noStrike" baseline="0" dirty="0">
                <a:latin typeface="CIDFont+F3"/>
              </a:rPr>
              <a:t> Illumina er </a:t>
            </a:r>
            <a:r>
              <a:rPr lang="en-US" sz="1800" b="0" i="0" u="none" strike="noStrike" baseline="0" dirty="0" err="1">
                <a:latin typeface="CIDFont+F3"/>
              </a:rPr>
              <a:t>ikke</a:t>
            </a:r>
            <a:r>
              <a:rPr lang="en-US" sz="1800" b="0" i="0" u="none" strike="noStrike" baseline="0" dirty="0">
                <a:latin typeface="CIDFont+F3"/>
              </a:rPr>
              <a:t> </a:t>
            </a:r>
            <a:r>
              <a:rPr lang="en-US" sz="1800" b="0" i="0" u="none" strike="noStrike" baseline="0" dirty="0" err="1">
                <a:latin typeface="CIDFont+F3"/>
              </a:rPr>
              <a:t>bedre</a:t>
            </a:r>
            <a:r>
              <a:rPr lang="en-US" sz="1800" b="0" i="0" u="none" strike="noStrike" baseline="0" dirty="0">
                <a:latin typeface="CIDFont+F3"/>
              </a:rPr>
              <a:t> end dem </a:t>
            </a:r>
            <a:r>
              <a:rPr lang="en-US" sz="1800" b="0" i="0" u="none" strike="noStrike" baseline="0" dirty="0" err="1">
                <a:latin typeface="CIDFont+F3"/>
              </a:rPr>
              <a:t>dannet</a:t>
            </a:r>
            <a:r>
              <a:rPr lang="en-US" sz="1800" b="0" i="0" u="none" strike="noStrike" baseline="0" dirty="0">
                <a:latin typeface="CIDFont+F3"/>
              </a:rPr>
              <a:t> </a:t>
            </a:r>
            <a:r>
              <a:rPr lang="en-US" sz="1800" b="0" i="0" u="none" strike="noStrike" baseline="0" dirty="0" err="1">
                <a:latin typeface="CIDFont+F3"/>
              </a:rPr>
              <a:t>ud</a:t>
            </a:r>
            <a:r>
              <a:rPr lang="en-US" sz="1800" b="0" i="0" u="none" strike="noStrike" baseline="0" dirty="0">
                <a:latin typeface="CIDFont+F3"/>
              </a:rPr>
              <a:t> </a:t>
            </a:r>
            <a:r>
              <a:rPr lang="en-US" sz="1800" b="0" i="0" u="none" strike="noStrike" baseline="0" dirty="0" err="1">
                <a:latin typeface="CIDFont+F3"/>
              </a:rPr>
              <a:t>fra</a:t>
            </a:r>
            <a:r>
              <a:rPr lang="en-US" sz="1800" b="0" i="0" u="none" strike="noStrike" baseline="0" dirty="0">
                <a:latin typeface="CIDFont+F3"/>
              </a:rPr>
              <a:t> snips </a:t>
            </a:r>
            <a:r>
              <a:rPr lang="en-US" sz="1800" b="0" i="0" u="none" strike="noStrike" baseline="0" dirty="0" err="1">
                <a:latin typeface="CIDFont+F3"/>
              </a:rPr>
              <a:t>fra</a:t>
            </a:r>
            <a:r>
              <a:rPr lang="en-US" sz="1800" b="0" i="0" u="none" strike="noStrike" baseline="0" dirty="0">
                <a:latin typeface="CIDFont+F3"/>
              </a:rPr>
              <a:t> ONT data. </a:t>
            </a:r>
          </a:p>
          <a:p>
            <a:pPr algn="l"/>
            <a:r>
              <a:rPr lang="en-US" sz="1800" b="0" i="0" u="none" strike="noStrike" baseline="0" dirty="0" err="1">
                <a:latin typeface="CIDFont+F3"/>
              </a:rPr>
              <a:t>Derfor</a:t>
            </a:r>
            <a:r>
              <a:rPr lang="en-US" sz="1800" b="0" i="0" u="none" strike="noStrike" baseline="0" dirty="0">
                <a:latin typeface="CIDFont+F3"/>
              </a:rPr>
              <a:t> </a:t>
            </a:r>
            <a:r>
              <a:rPr lang="en-US" sz="1800" b="0" i="0" u="none" strike="noStrike" baseline="0" dirty="0" err="1">
                <a:latin typeface="CIDFont+F3"/>
              </a:rPr>
              <a:t>vil</a:t>
            </a:r>
            <a:r>
              <a:rPr lang="en-US" sz="1800" b="0" i="0" u="none" strike="noStrike" baseline="0" dirty="0">
                <a:latin typeface="CIDFont+F3"/>
              </a:rPr>
              <a:t> </a:t>
            </a:r>
            <a:r>
              <a:rPr lang="en-US" sz="1800" b="0" i="0" u="none" strike="noStrike" baseline="0" dirty="0" err="1">
                <a:latin typeface="CIDFont+F3"/>
              </a:rPr>
              <a:t>jeg</a:t>
            </a:r>
            <a:r>
              <a:rPr lang="en-US" sz="1800" b="0" i="0" u="none" strike="noStrike" baseline="0" dirty="0">
                <a:latin typeface="CIDFont+F3"/>
              </a:rPr>
              <a:t> </a:t>
            </a:r>
            <a:r>
              <a:rPr lang="en-US" sz="1800" b="0" i="0" u="none" strike="noStrike" baseline="0" dirty="0" err="1">
                <a:latin typeface="CIDFont+F3"/>
              </a:rPr>
              <a:t>anbefale</a:t>
            </a:r>
            <a:r>
              <a:rPr lang="en-US" sz="1800" b="0" i="0" u="none" strike="noStrike" baseline="0" dirty="0">
                <a:latin typeface="CIDFont+F3"/>
              </a:rPr>
              <a:t> at </a:t>
            </a:r>
            <a:r>
              <a:rPr lang="en-US" sz="1800" b="0" i="0" u="none" strike="noStrike" baseline="0" dirty="0" err="1">
                <a:latin typeface="CIDFont+F3"/>
              </a:rPr>
              <a:t>bruge</a:t>
            </a:r>
            <a:r>
              <a:rPr lang="en-US" sz="1800" b="0" i="0" u="none" strike="noStrike" baseline="0" dirty="0">
                <a:latin typeface="CIDFont+F3"/>
              </a:rPr>
              <a:t> LongShot, da det </a:t>
            </a:r>
            <a:r>
              <a:rPr lang="en-US" sz="1800" b="0" i="0" u="none" strike="noStrike" baseline="0" dirty="0" err="1">
                <a:latin typeface="CIDFont+F3"/>
              </a:rPr>
              <a:t>kun</a:t>
            </a:r>
            <a:r>
              <a:rPr lang="en-US" sz="1800" b="0" i="0" u="none" strike="noStrike" baseline="0" dirty="0">
                <a:latin typeface="CIDFont+F3"/>
              </a:rPr>
              <a:t> </a:t>
            </a:r>
            <a:r>
              <a:rPr lang="en-US" sz="1800" b="0" i="0" u="none" strike="noStrike" baseline="0" dirty="0" err="1">
                <a:latin typeface="CIDFont+F3"/>
              </a:rPr>
              <a:t>kræver</a:t>
            </a:r>
            <a:r>
              <a:rPr lang="en-US" sz="1800" b="0" i="0" u="none" strike="noStrike" baseline="0" dirty="0">
                <a:latin typeface="CIDFont+F3"/>
              </a:rPr>
              <a:t> </a:t>
            </a:r>
            <a:r>
              <a:rPr lang="en-US" sz="1800" b="0" i="0" u="none" strike="noStrike" baseline="0" dirty="0" err="1">
                <a:latin typeface="CIDFont+F3"/>
              </a:rPr>
              <a:t>sekventering</a:t>
            </a:r>
            <a:r>
              <a:rPr lang="en-US" sz="1800" b="0" i="0" u="none" strike="noStrike" baseline="0" dirty="0">
                <a:latin typeface="CIDFont+F3"/>
              </a:rPr>
              <a:t> </a:t>
            </a:r>
            <a:r>
              <a:rPr lang="en-US" sz="1800" b="0" i="0" u="none" strike="noStrike" baseline="0" dirty="0" err="1">
                <a:latin typeface="CIDFont+F3"/>
              </a:rPr>
              <a:t>på</a:t>
            </a:r>
            <a:r>
              <a:rPr lang="en-US" sz="1800" b="0" i="0" u="none" strike="noStrike" baseline="0" dirty="0">
                <a:latin typeface="CIDFont+F3"/>
              </a:rPr>
              <a:t> </a:t>
            </a:r>
            <a:r>
              <a:rPr lang="en-US" sz="1800" b="0" i="0" u="none" strike="noStrike" baseline="0" dirty="0" err="1">
                <a:latin typeface="CIDFont+F3"/>
              </a:rPr>
              <a:t>en</a:t>
            </a:r>
            <a:r>
              <a:rPr lang="en-US" sz="1800" b="0" i="0" u="none" strike="noStrike" baseline="0" dirty="0">
                <a:latin typeface="CIDFont+F3"/>
              </a:rPr>
              <a:t> </a:t>
            </a:r>
            <a:r>
              <a:rPr lang="en-US" sz="1800" b="0" i="0" u="none" strike="noStrike" baseline="0" dirty="0" err="1">
                <a:latin typeface="CIDFont+F3"/>
              </a:rPr>
              <a:t>maskine</a:t>
            </a:r>
            <a:r>
              <a:rPr lang="en-US" sz="1800" b="0" i="0" u="none" strike="noStrike" baseline="0" dirty="0">
                <a:latin typeface="CIDFont+F3"/>
              </a:rPr>
              <a:t> </a:t>
            </a:r>
            <a:r>
              <a:rPr lang="en-US" sz="1800" b="0" i="0" u="none" strike="noStrike" baseline="0" dirty="0" err="1">
                <a:latin typeface="CIDFont+F3"/>
              </a:rPr>
              <a:t>og</a:t>
            </a:r>
            <a:r>
              <a:rPr lang="en-US" sz="1800" b="0" i="0" u="none" strike="noStrike" baseline="0" dirty="0">
                <a:latin typeface="CIDFont+F3"/>
              </a:rPr>
              <a:t> </a:t>
            </a:r>
            <a:r>
              <a:rPr lang="en-US" sz="1800" b="0" i="0" u="none" strike="noStrike" baseline="0" dirty="0" err="1">
                <a:latin typeface="CIDFont+F3"/>
              </a:rPr>
              <a:t>ikke</a:t>
            </a:r>
            <a:r>
              <a:rPr lang="en-US" sz="1800" b="0" i="0" u="none" strike="noStrike" baseline="0" dirty="0">
                <a:latin typeface="CIDFont+F3"/>
              </a:rPr>
              <a:t> to.</a:t>
            </a:r>
          </a:p>
        </p:txBody>
      </p:sp>
      <p:sp>
        <p:nvSpPr>
          <p:cNvPr id="4" name="Pladsholder til slidenummer 3"/>
          <p:cNvSpPr>
            <a:spLocks noGrp="1"/>
          </p:cNvSpPr>
          <p:nvPr>
            <p:ph type="sldNum" sz="quarter" idx="5"/>
          </p:nvPr>
        </p:nvSpPr>
        <p:spPr/>
        <p:txBody>
          <a:bodyPr/>
          <a:lstStyle/>
          <a:p>
            <a:fld id="{BFDBD785-AC64-4FDD-8731-199FAA83C48D}" type="slidenum">
              <a:rPr lang="en-US" smtClean="0"/>
              <a:t>35</a:t>
            </a:fld>
            <a:endParaRPr lang="en-US"/>
          </a:p>
        </p:txBody>
      </p:sp>
    </p:spTree>
    <p:extLst>
      <p:ext uri="{BB962C8B-B14F-4D97-AF65-F5344CB8AC3E}">
        <p14:creationId xmlns:p14="http://schemas.microsoft.com/office/powerpoint/2010/main" val="1154812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0-2 variation.</a:t>
            </a:r>
          </a:p>
          <a:p>
            <a:r>
              <a:rPr lang="da-DK" dirty="0"/>
              <a:t>Lille antal prøver.</a:t>
            </a:r>
          </a:p>
          <a:p>
            <a:r>
              <a:rPr lang="da-DK" dirty="0"/>
              <a:t>Flere gener/</a:t>
            </a:r>
            <a:r>
              <a:rPr lang="da-DK" dirty="0" err="1"/>
              <a:t>repeats</a:t>
            </a:r>
            <a:r>
              <a:rPr lang="da-DK" dirty="0"/>
              <a:t> bør testes.</a:t>
            </a:r>
          </a:p>
          <a:p>
            <a:endParaRPr lang="da-DK" dirty="0"/>
          </a:p>
        </p:txBody>
      </p:sp>
      <p:sp>
        <p:nvSpPr>
          <p:cNvPr id="4" name="Pladsholder til slidenummer 3"/>
          <p:cNvSpPr>
            <a:spLocks noGrp="1"/>
          </p:cNvSpPr>
          <p:nvPr>
            <p:ph type="sldNum" sz="quarter" idx="5"/>
          </p:nvPr>
        </p:nvSpPr>
        <p:spPr/>
        <p:txBody>
          <a:bodyPr/>
          <a:lstStyle/>
          <a:p>
            <a:fld id="{BFDBD785-AC64-4FDD-8731-199FAA83C48D}" type="slidenum">
              <a:rPr lang="en-US" smtClean="0"/>
              <a:t>36</a:t>
            </a:fld>
            <a:endParaRPr lang="en-US"/>
          </a:p>
        </p:txBody>
      </p:sp>
    </p:spTree>
    <p:extLst>
      <p:ext uri="{BB962C8B-B14F-4D97-AF65-F5344CB8AC3E}">
        <p14:creationId xmlns:p14="http://schemas.microsoft.com/office/powerpoint/2010/main" val="3992592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gn="l"/>
            <a:r>
              <a:rPr lang="en-US" sz="1800" b="0" i="0" u="none" strike="noStrike" baseline="0" dirty="0">
                <a:latin typeface="CIDFont+F3"/>
              </a:rPr>
              <a:t>Haplotype phasing (HP) was performed for two reasons: (1) to run TRiCoLOR, which takes phased files as input, and (2) to separate alleles with repeat length close to equal. The performance of </a:t>
            </a:r>
            <a:r>
              <a:rPr lang="en-US" sz="1800" b="0" i="0" u="none" strike="noStrike" baseline="0" dirty="0" err="1">
                <a:latin typeface="CIDFont+F3"/>
              </a:rPr>
              <a:t>TRi-CoLOR</a:t>
            </a:r>
            <a:r>
              <a:rPr lang="en-US" sz="1800" b="0" i="0" u="none" strike="noStrike" baseline="0" dirty="0">
                <a:latin typeface="CIDFont+F3"/>
              </a:rPr>
              <a:t> is excelling compared to RepeatHMM, STRique, and Tandem-Genotypes, making HP a necessary step in the analysis pipeline for optimal repeat estimations.</a:t>
            </a:r>
          </a:p>
          <a:p>
            <a:pPr algn="l"/>
            <a:r>
              <a:rPr lang="en-US" sz="1800" b="0" i="0" u="none" strike="noStrike" baseline="0" dirty="0">
                <a:latin typeface="CIDFont+F3"/>
              </a:rPr>
              <a:t>Alleles having close to equal repeat length are separated for all programs when taking the mean of the alleles. The alleles are not visually separable when looking at the total data from RepeatHMM, STRique, and Tandem-Genotypes. These inseparable alleles are most likely the result of sequencing errors and not poorly constructed haplotypes. Haplotypes constructed with SNPs from Illumina data do not excel over haplotypes constructed with SNPs from Oxford Nanopore data. The haplotypes constructed with LongShot are therefore recommended over the in-house algorithm, as Longshot only requires long-read sequencing data.</a:t>
            </a:r>
          </a:p>
          <a:p>
            <a:pPr algn="l"/>
            <a:endParaRPr lang="en-US" sz="1800" b="0" i="0" u="none" strike="noStrike" baseline="0" dirty="0">
              <a:latin typeface="CIDFont+F3"/>
            </a:endParaRPr>
          </a:p>
          <a:p>
            <a:pPr algn="l"/>
            <a:r>
              <a:rPr lang="en-US" sz="1800" b="0" i="0" u="none" strike="noStrike" baseline="0" dirty="0">
                <a:latin typeface="CIDFont+F3"/>
              </a:rPr>
              <a:t>The theory is, that a greater depth at target will provide greater precision of results from the count programs and haplotype phasing.</a:t>
            </a:r>
          </a:p>
        </p:txBody>
      </p:sp>
      <p:sp>
        <p:nvSpPr>
          <p:cNvPr id="4" name="Pladsholder til slidenummer 3"/>
          <p:cNvSpPr>
            <a:spLocks noGrp="1"/>
          </p:cNvSpPr>
          <p:nvPr>
            <p:ph type="sldNum" sz="quarter" idx="5"/>
          </p:nvPr>
        </p:nvSpPr>
        <p:spPr/>
        <p:txBody>
          <a:bodyPr/>
          <a:lstStyle/>
          <a:p>
            <a:fld id="{BFDBD785-AC64-4FDD-8731-199FAA83C48D}" type="slidenum">
              <a:rPr lang="en-US" smtClean="0"/>
              <a:t>37</a:t>
            </a:fld>
            <a:endParaRPr lang="en-US"/>
          </a:p>
        </p:txBody>
      </p:sp>
    </p:spTree>
    <p:extLst>
      <p:ext uri="{BB962C8B-B14F-4D97-AF65-F5344CB8AC3E}">
        <p14:creationId xmlns:p14="http://schemas.microsoft.com/office/powerpoint/2010/main" val="11629960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a:p>
            <a:pPr algn="l"/>
            <a:r>
              <a:rPr lang="en-US" sz="1800" b="0" i="0" u="none" strike="noStrike" baseline="0" dirty="0">
                <a:latin typeface="CIDFont+F3"/>
              </a:rPr>
              <a:t>In this project there are three sub-topics: (1) targeted long-read ONT sequencing using ReadFish, (2)</a:t>
            </a:r>
          </a:p>
          <a:p>
            <a:pPr algn="l"/>
            <a:r>
              <a:rPr lang="en-US" sz="1800" b="0" i="0" u="none" strike="noStrike" baseline="0" dirty="0">
                <a:latin typeface="CIDFont+F3"/>
              </a:rPr>
              <a:t>estimating repeat counts, and (3) phasing sequenced data for better repeat length estimation. Targeted</a:t>
            </a:r>
          </a:p>
          <a:p>
            <a:pPr algn="l"/>
            <a:r>
              <a:rPr lang="en-US" sz="1800" b="0" i="0" u="none" strike="noStrike" baseline="0" dirty="0">
                <a:latin typeface="CIDFont+F3"/>
              </a:rPr>
              <a:t>sequencing with ReadFish gave an enrichment with an average fold-change between 2.34 and 3.92,</a:t>
            </a:r>
          </a:p>
          <a:p>
            <a:pPr algn="l"/>
            <a:r>
              <a:rPr lang="en-US" sz="1800" b="0" i="0" u="none" strike="noStrike" baseline="0" dirty="0">
                <a:latin typeface="CIDFont+F3"/>
              </a:rPr>
              <a:t>for the target panel consisting of 27 known repeat diseases, which falls within the expected range of</a:t>
            </a:r>
          </a:p>
          <a:p>
            <a:pPr algn="l"/>
            <a:r>
              <a:rPr lang="en-US" sz="1800" b="0" i="0" u="none" strike="noStrike" baseline="0" dirty="0">
                <a:latin typeface="CIDFont+F3"/>
              </a:rPr>
              <a:t>2.7-5.4x.</a:t>
            </a:r>
          </a:p>
          <a:p>
            <a:pPr algn="l"/>
            <a:r>
              <a:rPr lang="en-US" sz="1800" b="0" i="0" u="none" strike="noStrike" baseline="0" dirty="0">
                <a:latin typeface="CIDFont+F3"/>
              </a:rPr>
              <a:t>Repeat length estimation is not reliable when using RepeatHMM as there is an indication of disease-</a:t>
            </a:r>
          </a:p>
          <a:p>
            <a:pPr algn="l"/>
            <a:r>
              <a:rPr lang="en-US" sz="1800" b="0" i="0" u="none" strike="noStrike" baseline="0" dirty="0">
                <a:latin typeface="CIDFont+F3"/>
              </a:rPr>
              <a:t>specific performance since it does a better job at estimating repeat lengths in FMR1 compared</a:t>
            </a:r>
          </a:p>
          <a:p>
            <a:pPr algn="l"/>
            <a:r>
              <a:rPr lang="en-US" sz="1800" b="0" i="0" u="none" strike="noStrike" baseline="0" dirty="0">
                <a:latin typeface="CIDFont+F3"/>
              </a:rPr>
              <a:t>to HTT. RepeatHMM cannot be recommended as it overestimates the repeat length of a good portion</a:t>
            </a:r>
          </a:p>
          <a:p>
            <a:pPr algn="l"/>
            <a:r>
              <a:rPr lang="en-US" sz="1800" b="0" i="0" u="none" strike="noStrike" baseline="0" dirty="0">
                <a:latin typeface="CIDFont+F3"/>
              </a:rPr>
              <a:t>of DNA-reads. Correct repeat length estimation is possible, though alleles differing with less than 5</a:t>
            </a:r>
          </a:p>
          <a:p>
            <a:pPr algn="l"/>
            <a:r>
              <a:rPr lang="en-US" sz="1800" b="0" i="0" u="none" strike="noStrike" baseline="0" dirty="0">
                <a:latin typeface="CIDFont+F3"/>
              </a:rPr>
              <a:t>repeat units are hard to distinguish. Repeat lengths were estimated close to correct when using </a:t>
            </a:r>
            <a:r>
              <a:rPr lang="en-US" sz="1800" b="0" i="0" u="none" strike="noStrike" baseline="0" dirty="0" err="1">
                <a:latin typeface="CIDFont+F3"/>
              </a:rPr>
              <a:t>TRi</a:t>
            </a:r>
            <a:r>
              <a:rPr lang="en-US" sz="1800" b="0" i="0" u="none" strike="noStrike" baseline="0" dirty="0">
                <a:latin typeface="CIDFont+F3"/>
              </a:rPr>
              <a:t>-</a:t>
            </a:r>
          </a:p>
          <a:p>
            <a:pPr algn="l"/>
            <a:r>
              <a:rPr lang="en-US" sz="1800" b="0" i="0" u="none" strike="noStrike" baseline="0" dirty="0" err="1">
                <a:latin typeface="CIDFont+F3"/>
              </a:rPr>
              <a:t>CoLOR</a:t>
            </a:r>
            <a:r>
              <a:rPr lang="en-US" sz="1800" b="0" i="0" u="none" strike="noStrike" baseline="0" dirty="0">
                <a:latin typeface="CIDFont+F3"/>
              </a:rPr>
              <a:t>, which requires haplotype phased input making it a necessary step in the analysis pipeline.</a:t>
            </a:r>
          </a:p>
          <a:p>
            <a:pPr algn="l"/>
            <a:r>
              <a:rPr lang="en-US" sz="1800" b="0" i="0" u="none" strike="noStrike" baseline="0" dirty="0">
                <a:latin typeface="CIDFont+F3"/>
              </a:rPr>
              <a:t>For an optimal analysis pipeline, LongShot is the recommended program since using SNP positions</a:t>
            </a:r>
          </a:p>
          <a:p>
            <a:pPr algn="l"/>
            <a:r>
              <a:rPr lang="en-US" sz="1800" b="0" i="0" u="none" strike="noStrike" baseline="0" dirty="0">
                <a:latin typeface="CIDFont+F3"/>
              </a:rPr>
              <a:t>from Illumina sequencing does not give a better performance in haplotype phasing compared to using</a:t>
            </a:r>
          </a:p>
          <a:p>
            <a:pPr algn="l"/>
            <a:r>
              <a:rPr lang="en-US" sz="1800" b="0" i="0" u="none" strike="noStrike" baseline="0" dirty="0">
                <a:latin typeface="CIDFont+F3"/>
              </a:rPr>
              <a:t>SNP positions from ONT sequencing.</a:t>
            </a:r>
          </a:p>
          <a:p>
            <a:pPr algn="l"/>
            <a:r>
              <a:rPr lang="en-US" sz="1800" b="0" i="0" u="none" strike="noStrike" baseline="0" dirty="0">
                <a:latin typeface="CIDFont+F3"/>
              </a:rPr>
              <a:t>Haplotype phasing did not aid in separating the alleles when the repeats lengths were almost</a:t>
            </a:r>
          </a:p>
          <a:p>
            <a:pPr algn="l"/>
            <a:r>
              <a:rPr lang="en-US" sz="1800" b="0" i="0" u="none" strike="noStrike" baseline="0" dirty="0">
                <a:latin typeface="CIDFont+F3"/>
              </a:rPr>
              <a:t>equal unless the mean repeat length was taken for the programs, which one would do in a clinical</a:t>
            </a:r>
          </a:p>
          <a:p>
            <a:pPr algn="l"/>
            <a:r>
              <a:rPr lang="en-US" sz="1800" b="0" i="0" u="none" strike="noStrike" baseline="0" dirty="0">
                <a:latin typeface="CIDFont+F3"/>
              </a:rPr>
              <a:t>setting as one number for the repeat lengths is needed. The inability of haplotype phasing alleles with</a:t>
            </a:r>
          </a:p>
          <a:p>
            <a:pPr algn="l"/>
            <a:r>
              <a:rPr lang="en-US" sz="1800" b="0" i="0" u="none" strike="noStrike" baseline="0" dirty="0">
                <a:latin typeface="CIDFont+F3"/>
              </a:rPr>
              <a:t>close to equal repeat lengths are most likely due to error-prone sequencing causing fluctuations in the</a:t>
            </a:r>
          </a:p>
          <a:p>
            <a:pPr algn="l"/>
            <a:r>
              <a:rPr lang="en-US" sz="1800" b="0" i="0" u="none" strike="noStrike" baseline="0" dirty="0">
                <a:latin typeface="CIDFont+F3"/>
              </a:rPr>
              <a:t>repeat length estimations from the same allele. This makes haplotype phasing unnecessary if analyzing</a:t>
            </a:r>
          </a:p>
          <a:p>
            <a:pPr algn="l"/>
            <a:r>
              <a:rPr lang="en-US" sz="1800" b="0" i="0" u="none" strike="noStrike" baseline="0" dirty="0">
                <a:latin typeface="CIDFont+F3"/>
              </a:rPr>
              <a:t>repeats with STRique or Tandem-Genotypes, which had performances close to that of </a:t>
            </a:r>
            <a:r>
              <a:rPr lang="en-US" sz="1800" b="0" i="0" u="none" strike="noStrike" baseline="0" dirty="0" err="1">
                <a:latin typeface="CIDFont+F3"/>
              </a:rPr>
              <a:t>TRi</a:t>
            </a:r>
            <a:r>
              <a:rPr lang="en-US" sz="1800" b="0" i="0" u="none" strike="noStrike" baseline="0" dirty="0">
                <a:latin typeface="CIDFont+F3"/>
              </a:rPr>
              <a:t>-</a:t>
            </a:r>
          </a:p>
          <a:p>
            <a:pPr algn="l"/>
            <a:r>
              <a:rPr lang="en-US" sz="1800" b="0" i="0" u="none" strike="noStrike" baseline="0" dirty="0" err="1">
                <a:latin typeface="CIDFont+F3"/>
              </a:rPr>
              <a:t>CoLOR</a:t>
            </a:r>
            <a:r>
              <a:rPr lang="en-US" sz="1800" b="0" i="0" u="none" strike="noStrike" baseline="0" dirty="0">
                <a:latin typeface="CIDFont+F3"/>
              </a:rPr>
              <a:t>. The errors in long-read sequencing are though preferred compared to using short-read sequencing,</a:t>
            </a:r>
          </a:p>
          <a:p>
            <a:pPr algn="l"/>
            <a:r>
              <a:rPr lang="en-US" sz="1800" b="0" i="0" u="none" strike="noStrike" baseline="0" dirty="0">
                <a:latin typeface="CIDFont+F3"/>
              </a:rPr>
              <a:t>such as Illumina, when estimating repeat lengths for alleles with an FXS full mutation since</a:t>
            </a:r>
          </a:p>
          <a:p>
            <a:pPr algn="l"/>
            <a:r>
              <a:rPr lang="en-US" sz="1800" b="0" i="0" u="none" strike="noStrike" baseline="0" dirty="0">
                <a:latin typeface="CIDFont+F3"/>
              </a:rPr>
              <a:t>short-reads often do not span the entire repeat.</a:t>
            </a:r>
          </a:p>
          <a:p>
            <a:pPr algn="l"/>
            <a:r>
              <a:rPr lang="en-US" sz="1800" b="0" i="0" u="none" strike="noStrike" baseline="0" dirty="0">
                <a:latin typeface="CIDFont+F3"/>
              </a:rPr>
              <a:t>Targeted sequencing of repeat regions is not ready for clinical use. At the moment, the current methods</a:t>
            </a:r>
          </a:p>
          <a:p>
            <a:pPr algn="l"/>
            <a:r>
              <a:rPr lang="en-US" sz="1800" b="0" i="0" u="none" strike="noStrike" baseline="0" dirty="0">
                <a:latin typeface="CIDFont+F3"/>
              </a:rPr>
              <a:t>such as PCR and Southern blotting are irreplaceable as they are more precise than long-read</a:t>
            </a:r>
          </a:p>
          <a:p>
            <a:pPr algn="l"/>
            <a:r>
              <a:rPr lang="en-US" sz="1800" b="0" i="0" u="none" strike="noStrike" baseline="0" dirty="0">
                <a:latin typeface="CIDFont+F1"/>
              </a:rPr>
              <a:t>Page </a:t>
            </a:r>
            <a:r>
              <a:rPr lang="en-US" sz="1800" b="0" i="0" u="none" strike="noStrike" baseline="0" dirty="0">
                <a:latin typeface="CIDFont+F2"/>
              </a:rPr>
              <a:t>87 </a:t>
            </a:r>
            <a:r>
              <a:rPr lang="en-US" sz="1800" b="0" i="0" u="none" strike="noStrike" baseline="0" dirty="0">
                <a:latin typeface="CIDFont+F1"/>
              </a:rPr>
              <a:t>of </a:t>
            </a:r>
            <a:r>
              <a:rPr lang="en-US" sz="1800" b="0" i="0" u="none" strike="noStrike" baseline="0" dirty="0">
                <a:latin typeface="CIDFont+F2"/>
              </a:rPr>
              <a:t>128</a:t>
            </a:r>
          </a:p>
          <a:p>
            <a:pPr algn="l"/>
            <a:r>
              <a:rPr lang="en-US" sz="1800" b="0" i="0" u="none" strike="noStrike" baseline="0" dirty="0">
                <a:latin typeface="CIDFont+F3"/>
              </a:rPr>
              <a:t>sequencing. Further testing, sequencing improvements, and program development is needed as a precise</a:t>
            </a:r>
          </a:p>
          <a:p>
            <a:pPr algn="l"/>
            <a:r>
              <a:rPr lang="en-US" sz="1800" b="0" i="0" u="none" strike="noStrike" baseline="0" dirty="0">
                <a:latin typeface="CIDFont+F3"/>
              </a:rPr>
              <a:t>genotype is necessary for diagnostics. </a:t>
            </a:r>
            <a:endParaRPr lang="en-US" dirty="0"/>
          </a:p>
        </p:txBody>
      </p:sp>
      <p:sp>
        <p:nvSpPr>
          <p:cNvPr id="4" name="Pladsholder til slidenummer 3"/>
          <p:cNvSpPr>
            <a:spLocks noGrp="1"/>
          </p:cNvSpPr>
          <p:nvPr>
            <p:ph type="sldNum" sz="quarter" idx="5"/>
          </p:nvPr>
        </p:nvSpPr>
        <p:spPr/>
        <p:txBody>
          <a:bodyPr/>
          <a:lstStyle/>
          <a:p>
            <a:fld id="{BFDBD785-AC64-4FDD-8731-199FAA83C48D}" type="slidenum">
              <a:rPr lang="en-US" smtClean="0"/>
              <a:t>38</a:t>
            </a:fld>
            <a:endParaRPr lang="en-US"/>
          </a:p>
        </p:txBody>
      </p:sp>
    </p:spTree>
    <p:extLst>
      <p:ext uri="{BB962C8B-B14F-4D97-AF65-F5344CB8AC3E}">
        <p14:creationId xmlns:p14="http://schemas.microsoft.com/office/powerpoint/2010/main" val="42410529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a:p>
            <a:pPr algn="l"/>
            <a:r>
              <a:rPr lang="en-US" sz="1800" b="0" i="0" u="none" strike="noStrike" baseline="0" dirty="0">
                <a:latin typeface="CIDFont+F3"/>
              </a:rPr>
              <a:t>In this project there are three sub-topics: (1) targeted long-read ONT sequencing using ReadFish, (2)</a:t>
            </a:r>
          </a:p>
          <a:p>
            <a:pPr algn="l"/>
            <a:r>
              <a:rPr lang="en-US" sz="1800" b="0" i="0" u="none" strike="noStrike" baseline="0" dirty="0">
                <a:latin typeface="CIDFont+F3"/>
              </a:rPr>
              <a:t>estimating repeat counts, and (3) phasing sequenced data for better repeat length estimation. Targeted</a:t>
            </a:r>
          </a:p>
          <a:p>
            <a:pPr algn="l"/>
            <a:r>
              <a:rPr lang="en-US" sz="1800" b="0" i="0" u="none" strike="noStrike" baseline="0" dirty="0">
                <a:latin typeface="CIDFont+F3"/>
              </a:rPr>
              <a:t>sequencing with ReadFish gave an enrichment with an average fold-change between 2.34 and 3.92,</a:t>
            </a:r>
          </a:p>
          <a:p>
            <a:pPr algn="l"/>
            <a:r>
              <a:rPr lang="en-US" sz="1800" b="0" i="0" u="none" strike="noStrike" baseline="0" dirty="0">
                <a:latin typeface="CIDFont+F3"/>
              </a:rPr>
              <a:t>for the target panel consisting of 27 known repeat diseases, which falls within the expected range of</a:t>
            </a:r>
          </a:p>
          <a:p>
            <a:pPr algn="l"/>
            <a:r>
              <a:rPr lang="en-US" sz="1800" b="0" i="0" u="none" strike="noStrike" baseline="0" dirty="0">
                <a:latin typeface="CIDFont+F3"/>
              </a:rPr>
              <a:t>2.7-5.4x.</a:t>
            </a:r>
          </a:p>
          <a:p>
            <a:pPr algn="l"/>
            <a:r>
              <a:rPr lang="en-US" sz="1800" b="0" i="0" u="none" strike="noStrike" baseline="0" dirty="0">
                <a:latin typeface="CIDFont+F3"/>
              </a:rPr>
              <a:t>Repeat length estimation is not reliable when using RepeatHMM as there is an indication of disease-</a:t>
            </a:r>
          </a:p>
          <a:p>
            <a:pPr algn="l"/>
            <a:r>
              <a:rPr lang="en-US" sz="1800" b="0" i="0" u="none" strike="noStrike" baseline="0" dirty="0">
                <a:latin typeface="CIDFont+F3"/>
              </a:rPr>
              <a:t>specific performance since it does a better job at estimating repeat lengths in FMR1 compared</a:t>
            </a:r>
          </a:p>
          <a:p>
            <a:pPr algn="l"/>
            <a:r>
              <a:rPr lang="en-US" sz="1800" b="0" i="0" u="none" strike="noStrike" baseline="0" dirty="0">
                <a:latin typeface="CIDFont+F3"/>
              </a:rPr>
              <a:t>to HTT. RepeatHMM cannot be recommended as it overestimates the repeat length of a good portion</a:t>
            </a:r>
          </a:p>
          <a:p>
            <a:pPr algn="l"/>
            <a:r>
              <a:rPr lang="en-US" sz="1800" b="0" i="0" u="none" strike="noStrike" baseline="0" dirty="0">
                <a:latin typeface="CIDFont+F3"/>
              </a:rPr>
              <a:t>of DNA-reads. Correct repeat length estimation is possible, though alleles differing with less than 5</a:t>
            </a:r>
          </a:p>
          <a:p>
            <a:pPr algn="l"/>
            <a:r>
              <a:rPr lang="en-US" sz="1800" b="0" i="0" u="none" strike="noStrike" baseline="0" dirty="0">
                <a:latin typeface="CIDFont+F3"/>
              </a:rPr>
              <a:t>repeat units are hard to distinguish. Repeat lengths were estimated close to correct when using </a:t>
            </a:r>
            <a:r>
              <a:rPr lang="en-US" sz="1800" b="0" i="0" u="none" strike="noStrike" baseline="0" dirty="0" err="1">
                <a:latin typeface="CIDFont+F3"/>
              </a:rPr>
              <a:t>TRi</a:t>
            </a:r>
            <a:r>
              <a:rPr lang="en-US" sz="1800" b="0" i="0" u="none" strike="noStrike" baseline="0" dirty="0">
                <a:latin typeface="CIDFont+F3"/>
              </a:rPr>
              <a:t>-</a:t>
            </a:r>
          </a:p>
          <a:p>
            <a:pPr algn="l"/>
            <a:r>
              <a:rPr lang="en-US" sz="1800" b="0" i="0" u="none" strike="noStrike" baseline="0" dirty="0" err="1">
                <a:latin typeface="CIDFont+F3"/>
              </a:rPr>
              <a:t>CoLOR</a:t>
            </a:r>
            <a:r>
              <a:rPr lang="en-US" sz="1800" b="0" i="0" u="none" strike="noStrike" baseline="0" dirty="0">
                <a:latin typeface="CIDFont+F3"/>
              </a:rPr>
              <a:t>, which requires haplotype phased input making it a necessary step in the analysis pipeline.</a:t>
            </a:r>
          </a:p>
          <a:p>
            <a:pPr algn="l"/>
            <a:r>
              <a:rPr lang="en-US" sz="1800" b="0" i="0" u="none" strike="noStrike" baseline="0" dirty="0">
                <a:latin typeface="CIDFont+F3"/>
              </a:rPr>
              <a:t>For an optimal analysis pipeline, LongShot is the recommended program since using SNP positions</a:t>
            </a:r>
          </a:p>
          <a:p>
            <a:pPr algn="l"/>
            <a:r>
              <a:rPr lang="en-US" sz="1800" b="0" i="0" u="none" strike="noStrike" baseline="0" dirty="0">
                <a:latin typeface="CIDFont+F3"/>
              </a:rPr>
              <a:t>from Illumina sequencing does not give a better performance in haplotype phasing compared to using</a:t>
            </a:r>
          </a:p>
          <a:p>
            <a:pPr algn="l"/>
            <a:r>
              <a:rPr lang="en-US" sz="1800" b="0" i="0" u="none" strike="noStrike" baseline="0" dirty="0">
                <a:latin typeface="CIDFont+F3"/>
              </a:rPr>
              <a:t>SNP positions from ONT sequencing.</a:t>
            </a:r>
          </a:p>
          <a:p>
            <a:pPr algn="l"/>
            <a:r>
              <a:rPr lang="en-US" sz="1800" b="0" i="0" u="none" strike="noStrike" baseline="0" dirty="0">
                <a:latin typeface="CIDFont+F3"/>
              </a:rPr>
              <a:t>Haplotype phasing did not aid in separating the alleles when the repeats lengths were almost</a:t>
            </a:r>
          </a:p>
          <a:p>
            <a:pPr algn="l"/>
            <a:r>
              <a:rPr lang="en-US" sz="1800" b="0" i="0" u="none" strike="noStrike" baseline="0" dirty="0">
                <a:latin typeface="CIDFont+F3"/>
              </a:rPr>
              <a:t>equal unless the mean repeat length was taken for the programs, which one would do in a clinical</a:t>
            </a:r>
          </a:p>
          <a:p>
            <a:pPr algn="l"/>
            <a:r>
              <a:rPr lang="en-US" sz="1800" b="0" i="0" u="none" strike="noStrike" baseline="0" dirty="0">
                <a:latin typeface="CIDFont+F3"/>
              </a:rPr>
              <a:t>setting as one number for the repeat lengths is needed. The inability of haplotype phasing alleles with</a:t>
            </a:r>
          </a:p>
          <a:p>
            <a:pPr algn="l"/>
            <a:r>
              <a:rPr lang="en-US" sz="1800" b="0" i="0" u="none" strike="noStrike" baseline="0" dirty="0">
                <a:latin typeface="CIDFont+F3"/>
              </a:rPr>
              <a:t>close to equal repeat lengths are most likely due to error-prone sequencing causing fluctuations in the</a:t>
            </a:r>
          </a:p>
          <a:p>
            <a:pPr algn="l"/>
            <a:r>
              <a:rPr lang="en-US" sz="1800" b="0" i="0" u="none" strike="noStrike" baseline="0" dirty="0">
                <a:latin typeface="CIDFont+F3"/>
              </a:rPr>
              <a:t>repeat length estimations from the same allele. This makes haplotype phasing unnecessary if analyzing</a:t>
            </a:r>
          </a:p>
          <a:p>
            <a:pPr algn="l"/>
            <a:r>
              <a:rPr lang="en-US" sz="1800" b="0" i="0" u="none" strike="noStrike" baseline="0" dirty="0">
                <a:latin typeface="CIDFont+F3"/>
              </a:rPr>
              <a:t>repeats with STRique or Tandem-Genotypes, which had performances close to that of </a:t>
            </a:r>
            <a:r>
              <a:rPr lang="en-US" sz="1800" b="0" i="0" u="none" strike="noStrike" baseline="0" dirty="0" err="1">
                <a:latin typeface="CIDFont+F3"/>
              </a:rPr>
              <a:t>TRi</a:t>
            </a:r>
            <a:r>
              <a:rPr lang="en-US" sz="1800" b="0" i="0" u="none" strike="noStrike" baseline="0" dirty="0">
                <a:latin typeface="CIDFont+F3"/>
              </a:rPr>
              <a:t>-</a:t>
            </a:r>
          </a:p>
          <a:p>
            <a:pPr algn="l"/>
            <a:r>
              <a:rPr lang="en-US" sz="1800" b="0" i="0" u="none" strike="noStrike" baseline="0" dirty="0" err="1">
                <a:latin typeface="CIDFont+F3"/>
              </a:rPr>
              <a:t>CoLOR</a:t>
            </a:r>
            <a:r>
              <a:rPr lang="en-US" sz="1800" b="0" i="0" u="none" strike="noStrike" baseline="0" dirty="0">
                <a:latin typeface="CIDFont+F3"/>
              </a:rPr>
              <a:t>. The errors in long-read sequencing are though preferred compared to using short-read sequencing,</a:t>
            </a:r>
          </a:p>
          <a:p>
            <a:pPr algn="l"/>
            <a:r>
              <a:rPr lang="en-US" sz="1800" b="0" i="0" u="none" strike="noStrike" baseline="0" dirty="0">
                <a:latin typeface="CIDFont+F3"/>
              </a:rPr>
              <a:t>such as Illumina, when estimating repeat lengths for alleles with an FXS full mutation since</a:t>
            </a:r>
          </a:p>
          <a:p>
            <a:pPr algn="l"/>
            <a:r>
              <a:rPr lang="en-US" sz="1800" b="0" i="0" u="none" strike="noStrike" baseline="0" dirty="0">
                <a:latin typeface="CIDFont+F3"/>
              </a:rPr>
              <a:t>short-reads often do not span the entire repeat.</a:t>
            </a:r>
          </a:p>
          <a:p>
            <a:pPr algn="l"/>
            <a:r>
              <a:rPr lang="en-US" sz="1800" b="0" i="0" u="none" strike="noStrike" baseline="0" dirty="0">
                <a:latin typeface="CIDFont+F3"/>
              </a:rPr>
              <a:t>Targeted sequencing of repeat regions is not ready for clinical use. At the moment, the current methods</a:t>
            </a:r>
          </a:p>
          <a:p>
            <a:pPr algn="l"/>
            <a:r>
              <a:rPr lang="en-US" sz="1800" b="0" i="0" u="none" strike="noStrike" baseline="0" dirty="0">
                <a:latin typeface="CIDFont+F3"/>
              </a:rPr>
              <a:t>such as PCR and Southern blotting are irreplaceable as they are more precise than long-read</a:t>
            </a:r>
          </a:p>
          <a:p>
            <a:pPr algn="l"/>
            <a:r>
              <a:rPr lang="en-US" sz="1800" b="0" i="0" u="none" strike="noStrike" baseline="0" dirty="0">
                <a:latin typeface="CIDFont+F1"/>
              </a:rPr>
              <a:t>Page </a:t>
            </a:r>
            <a:r>
              <a:rPr lang="en-US" sz="1800" b="0" i="0" u="none" strike="noStrike" baseline="0" dirty="0">
                <a:latin typeface="CIDFont+F2"/>
              </a:rPr>
              <a:t>87 </a:t>
            </a:r>
            <a:r>
              <a:rPr lang="en-US" sz="1800" b="0" i="0" u="none" strike="noStrike" baseline="0" dirty="0">
                <a:latin typeface="CIDFont+F1"/>
              </a:rPr>
              <a:t>of </a:t>
            </a:r>
            <a:r>
              <a:rPr lang="en-US" sz="1800" b="0" i="0" u="none" strike="noStrike" baseline="0" dirty="0">
                <a:latin typeface="CIDFont+F2"/>
              </a:rPr>
              <a:t>128</a:t>
            </a:r>
          </a:p>
          <a:p>
            <a:pPr algn="l"/>
            <a:r>
              <a:rPr lang="en-US" sz="1800" b="0" i="0" u="none" strike="noStrike" baseline="0" dirty="0">
                <a:latin typeface="CIDFont+F3"/>
              </a:rPr>
              <a:t>sequencing. Further testing, sequencing improvements, and program development is needed as a precise</a:t>
            </a:r>
          </a:p>
          <a:p>
            <a:pPr algn="l"/>
            <a:r>
              <a:rPr lang="en-US" sz="1800" b="0" i="0" u="none" strike="noStrike" baseline="0" dirty="0">
                <a:latin typeface="CIDFont+F3"/>
              </a:rPr>
              <a:t>genotype is necessary for diagnostics. </a:t>
            </a:r>
            <a:endParaRPr lang="en-US" dirty="0"/>
          </a:p>
        </p:txBody>
      </p:sp>
      <p:sp>
        <p:nvSpPr>
          <p:cNvPr id="4" name="Pladsholder til slidenummer 3"/>
          <p:cNvSpPr>
            <a:spLocks noGrp="1"/>
          </p:cNvSpPr>
          <p:nvPr>
            <p:ph type="sldNum" sz="quarter" idx="5"/>
          </p:nvPr>
        </p:nvSpPr>
        <p:spPr/>
        <p:txBody>
          <a:bodyPr/>
          <a:lstStyle/>
          <a:p>
            <a:fld id="{BFDBD785-AC64-4FDD-8731-199FAA83C48D}" type="slidenum">
              <a:rPr lang="en-US" smtClean="0"/>
              <a:t>39</a:t>
            </a:fld>
            <a:endParaRPr lang="en-US"/>
          </a:p>
        </p:txBody>
      </p:sp>
    </p:spTree>
    <p:extLst>
      <p:ext uri="{BB962C8B-B14F-4D97-AF65-F5344CB8AC3E}">
        <p14:creationId xmlns:p14="http://schemas.microsoft.com/office/powerpoint/2010/main" val="2907347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2 kategorier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Afbrudte</a:t>
            </a:r>
            <a:r>
              <a:rPr lang="en-US" dirty="0"/>
              <a:t> repeats, </a:t>
            </a:r>
            <a:r>
              <a:rPr lang="en-US" dirty="0" err="1"/>
              <a:t>spredt</a:t>
            </a:r>
            <a:r>
              <a:rPr lang="en-US" dirty="0"/>
              <a:t> </a:t>
            </a:r>
            <a:r>
              <a:rPr lang="en-US" dirty="0" err="1"/>
              <a:t>tilfældigt</a:t>
            </a:r>
            <a:r>
              <a:rPr lang="en-US" dirty="0"/>
              <a:t>, </a:t>
            </a:r>
            <a:r>
              <a:rPr lang="en-US" dirty="0" err="1"/>
              <a:t>imens</a:t>
            </a:r>
            <a:r>
              <a:rPr lang="en-US" dirty="0"/>
              <a:t> at </a:t>
            </a:r>
            <a:r>
              <a:rPr lang="en-US" dirty="0" err="1"/>
              <a:t>sammenholdte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Små</a:t>
            </a:r>
            <a:r>
              <a:rPr lang="en-US" dirty="0"/>
              <a:t> repeat </a:t>
            </a:r>
            <a:r>
              <a:rPr lang="en-US" dirty="0" err="1"/>
              <a:t>enheder</a:t>
            </a:r>
            <a:r>
              <a:rPr lang="en-US" dirty="0"/>
              <a:t> = STR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På</a:t>
            </a:r>
            <a:r>
              <a:rPr lang="en-US" dirty="0"/>
              <a:t> </a:t>
            </a:r>
            <a:r>
              <a:rPr lang="en-US" dirty="0" err="1"/>
              <a:t>figuren</a:t>
            </a:r>
            <a:r>
              <a:rPr lang="en-US" dirty="0"/>
              <a:t> her vises 2 </a:t>
            </a:r>
            <a:r>
              <a:rPr lang="en-US" dirty="0" err="1"/>
              <a:t>eksempler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Forskel</a:t>
            </a:r>
            <a:r>
              <a:rPr lang="en-US" dirty="0"/>
              <a:t> I </a:t>
            </a:r>
            <a:r>
              <a:rPr lang="en-US" dirty="0" err="1"/>
              <a:t>længderne</a:t>
            </a:r>
            <a:r>
              <a:rPr lang="en-US" dirty="0"/>
              <a:t> </a:t>
            </a:r>
            <a:r>
              <a:rPr lang="en-US" dirty="0" err="1"/>
              <a:t>af</a:t>
            </a:r>
            <a:r>
              <a:rPr lang="en-US" dirty="0"/>
              <a:t> repeats I </a:t>
            </a:r>
            <a:r>
              <a:rPr lang="en-US" dirty="0" err="1"/>
              <a:t>sygdomme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Der er nogle af </a:t>
            </a:r>
            <a:r>
              <a:rPr lang="da-DK" dirty="0" err="1"/>
              <a:t>repeat</a:t>
            </a:r>
            <a:r>
              <a:rPr lang="da-DK" dirty="0"/>
              <a:t> variationerne der hænger sammen med sygdomme, hvis de ligger bestemte steder i genomet. To eksempler ses her. </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t>Huntington’s</a:t>
            </a:r>
            <a:r>
              <a:rPr lang="da-DK" dirty="0"/>
              <a:t> </a:t>
            </a:r>
            <a:r>
              <a:rPr lang="da-DK" dirty="0" err="1"/>
              <a:t>Disease</a:t>
            </a:r>
            <a:r>
              <a:rPr lang="da-DK" dirty="0"/>
              <a:t> er en </a:t>
            </a:r>
            <a:r>
              <a:rPr lang="da-DK" dirty="0" err="1"/>
              <a:t>polyglutamin</a:t>
            </a:r>
            <a:r>
              <a:rPr lang="da-DK" dirty="0"/>
              <a:t> sygdom, grundet CAG </a:t>
            </a:r>
            <a:r>
              <a:rPr lang="da-DK" dirty="0" err="1"/>
              <a:t>repeatet</a:t>
            </a:r>
            <a:r>
              <a:rPr lang="da-DK" dirty="0"/>
              <a:t> (&gt;40), og er en </a:t>
            </a:r>
            <a:r>
              <a:rPr lang="da-DK" dirty="0" err="1"/>
              <a:t>neurodegenerativ</a:t>
            </a:r>
            <a:r>
              <a:rPr lang="da-DK" dirty="0"/>
              <a:t> sygdom.</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Fragilt X Syndrom er den mest normale form for arvelig mental </a:t>
            </a:r>
            <a:r>
              <a:rPr lang="da-DK" dirty="0" err="1"/>
              <a:t>ratardation</a:t>
            </a:r>
            <a:r>
              <a:rPr lang="da-DK" dirty="0"/>
              <a:t> og skyldes en </a:t>
            </a:r>
            <a:r>
              <a:rPr lang="da-DK" dirty="0" err="1"/>
              <a:t>elongation</a:t>
            </a:r>
            <a:r>
              <a:rPr lang="da-DK" dirty="0"/>
              <a:t> af CGG </a:t>
            </a:r>
            <a:r>
              <a:rPr lang="da-DK" dirty="0" err="1"/>
              <a:t>repeatet</a:t>
            </a:r>
            <a:r>
              <a:rPr lang="da-DK" dirty="0"/>
              <a:t> (&gt;200).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Pladsholder til slidenummer 3"/>
          <p:cNvSpPr>
            <a:spLocks noGrp="1"/>
          </p:cNvSpPr>
          <p:nvPr>
            <p:ph type="sldNum" sz="quarter" idx="5"/>
          </p:nvPr>
        </p:nvSpPr>
        <p:spPr/>
        <p:txBody>
          <a:bodyPr/>
          <a:lstStyle/>
          <a:p>
            <a:fld id="{BFDBD785-AC64-4FDD-8731-199FAA83C48D}" type="slidenum">
              <a:rPr lang="en-US" smtClean="0"/>
              <a:t>4</a:t>
            </a:fld>
            <a:endParaRPr lang="en-US"/>
          </a:p>
        </p:txBody>
      </p:sp>
    </p:spTree>
    <p:extLst>
      <p:ext uri="{BB962C8B-B14F-4D97-AF65-F5344CB8AC3E}">
        <p14:creationId xmlns:p14="http://schemas.microsoft.com/office/powerpoint/2010/main" val="2927677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gn="l"/>
            <a:r>
              <a:rPr lang="en-US" sz="1200" b="0" i="0" u="none" strike="noStrike" baseline="0" dirty="0">
                <a:latin typeface="CIDFont+F3"/>
              </a:rPr>
              <a:t>To improve the genotyping accuracy of repeats using ONT</a:t>
            </a:r>
          </a:p>
          <a:p>
            <a:pPr algn="l"/>
            <a:r>
              <a:rPr lang="en-US" sz="1200" b="0" i="0" u="none" strike="noStrike" baseline="0" dirty="0">
                <a:latin typeface="CIDFont+F3"/>
              </a:rPr>
              <a:t>it would be relevant to test the ability of the CRISPR/Cas9 method for enrichment. The new model</a:t>
            </a:r>
          </a:p>
          <a:p>
            <a:pPr algn="l"/>
            <a:r>
              <a:rPr lang="en-US" sz="1200" b="0" i="0" u="none" strike="noStrike" baseline="0" dirty="0">
                <a:latin typeface="CIDFont+F3"/>
              </a:rPr>
              <a:t>of flow-cells could improve sequencing and possibly the estimation of repeat lengths. One could</a:t>
            </a:r>
          </a:p>
          <a:p>
            <a:pPr algn="l"/>
            <a:r>
              <a:rPr lang="en-US" sz="1200" b="0" i="0" u="none" strike="noStrike" baseline="0" dirty="0">
                <a:latin typeface="CIDFont+F3"/>
              </a:rPr>
              <a:t>furthermore analyze methylation patterns with STRique, when appropriate for the disease. The accuracy</a:t>
            </a:r>
          </a:p>
          <a:p>
            <a:pPr algn="l"/>
            <a:r>
              <a:rPr lang="en-US" sz="1200" b="0" i="0" u="none" strike="noStrike" baseline="0" dirty="0">
                <a:latin typeface="CIDFont+F3"/>
              </a:rPr>
              <a:t>of the programs could also be evaluated by running an experiment with a DNA-library consisting</a:t>
            </a:r>
          </a:p>
          <a:p>
            <a:pPr algn="l"/>
            <a:r>
              <a:rPr lang="en-US" sz="1200" b="0" i="0" u="none" strike="noStrike" baseline="0" dirty="0">
                <a:latin typeface="CIDFont+F3"/>
              </a:rPr>
              <a:t>of DNA-fragments with known repeat lengths.</a:t>
            </a:r>
            <a:endParaRPr lang="en-US" dirty="0"/>
          </a:p>
          <a:p>
            <a:endParaRPr lang="en-US" dirty="0"/>
          </a:p>
        </p:txBody>
      </p:sp>
      <p:sp>
        <p:nvSpPr>
          <p:cNvPr id="4" name="Pladsholder til slidenummer 3"/>
          <p:cNvSpPr>
            <a:spLocks noGrp="1"/>
          </p:cNvSpPr>
          <p:nvPr>
            <p:ph type="sldNum" sz="quarter" idx="5"/>
          </p:nvPr>
        </p:nvSpPr>
        <p:spPr/>
        <p:txBody>
          <a:bodyPr/>
          <a:lstStyle/>
          <a:p>
            <a:fld id="{BFDBD785-AC64-4FDD-8731-199FAA83C48D}" type="slidenum">
              <a:rPr lang="en-US" smtClean="0"/>
              <a:t>40</a:t>
            </a:fld>
            <a:endParaRPr lang="en-US"/>
          </a:p>
        </p:txBody>
      </p:sp>
    </p:spTree>
    <p:extLst>
      <p:ext uri="{BB962C8B-B14F-4D97-AF65-F5344CB8AC3E}">
        <p14:creationId xmlns:p14="http://schemas.microsoft.com/office/powerpoint/2010/main" val="156603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Tak til vejledere og alle andre der har givet støtte på den ene eller anden måde</a:t>
            </a:r>
            <a:endParaRPr lang="en-US" dirty="0"/>
          </a:p>
        </p:txBody>
      </p:sp>
      <p:sp>
        <p:nvSpPr>
          <p:cNvPr id="4" name="Pladsholder til slidenummer 3"/>
          <p:cNvSpPr>
            <a:spLocks noGrp="1"/>
          </p:cNvSpPr>
          <p:nvPr>
            <p:ph type="sldNum" sz="quarter" idx="5"/>
          </p:nvPr>
        </p:nvSpPr>
        <p:spPr/>
        <p:txBody>
          <a:bodyPr/>
          <a:lstStyle/>
          <a:p>
            <a:fld id="{BFDBD785-AC64-4FDD-8731-199FAA83C48D}" type="slidenum">
              <a:rPr lang="en-US" smtClean="0"/>
              <a:t>41</a:t>
            </a:fld>
            <a:endParaRPr lang="en-US"/>
          </a:p>
        </p:txBody>
      </p:sp>
    </p:spTree>
    <p:extLst>
      <p:ext uri="{BB962C8B-B14F-4D97-AF65-F5344CB8AC3E}">
        <p14:creationId xmlns:p14="http://schemas.microsoft.com/office/powerpoint/2010/main" val="17197538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Tak til vejledere og alle andre der har givet støtte på den ene eller anden måde</a:t>
            </a:r>
            <a:endParaRPr lang="en-US" dirty="0"/>
          </a:p>
        </p:txBody>
      </p:sp>
      <p:sp>
        <p:nvSpPr>
          <p:cNvPr id="4" name="Pladsholder til slidenummer 3"/>
          <p:cNvSpPr>
            <a:spLocks noGrp="1"/>
          </p:cNvSpPr>
          <p:nvPr>
            <p:ph type="sldNum" sz="quarter" idx="5"/>
          </p:nvPr>
        </p:nvSpPr>
        <p:spPr/>
        <p:txBody>
          <a:bodyPr/>
          <a:lstStyle/>
          <a:p>
            <a:fld id="{BFDBD785-AC64-4FDD-8731-199FAA83C48D}" type="slidenum">
              <a:rPr lang="en-US" smtClean="0"/>
              <a:t>42</a:t>
            </a:fld>
            <a:endParaRPr lang="en-US"/>
          </a:p>
        </p:txBody>
      </p:sp>
    </p:spTree>
    <p:extLst>
      <p:ext uri="{BB962C8B-B14F-4D97-AF65-F5344CB8AC3E}">
        <p14:creationId xmlns:p14="http://schemas.microsoft.com/office/powerpoint/2010/main" val="52105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 dag bruger man PCR tests</a:t>
            </a:r>
          </a:p>
          <a:p>
            <a:r>
              <a:rPr lang="da-DK" dirty="0"/>
              <a:t>En metode der har potentiale til at komme udenom de her begrænsninger som PCR har er</a:t>
            </a:r>
            <a:r>
              <a:rPr lang="en-US" dirty="0"/>
              <a:t> </a:t>
            </a:r>
            <a:r>
              <a:rPr lang="en-US" dirty="0" err="1"/>
              <a:t>sekvnetering</a:t>
            </a:r>
            <a:endParaRPr lang="en-US" dirty="0"/>
          </a:p>
          <a:p>
            <a:r>
              <a:rPr lang="en-US" dirty="0"/>
              <a:t>NGS, Illumina, </a:t>
            </a:r>
            <a:r>
              <a:rPr lang="en-US" dirty="0" err="1"/>
              <a:t>korte</a:t>
            </a:r>
            <a:r>
              <a:rPr lang="en-US" dirty="0"/>
              <a:t> DNA-</a:t>
            </a:r>
            <a:r>
              <a:rPr lang="en-US" dirty="0" err="1"/>
              <a:t>stykker</a:t>
            </a:r>
            <a:endParaRPr lang="en-US" dirty="0"/>
          </a:p>
          <a:p>
            <a:r>
              <a:rPr lang="en-US" dirty="0"/>
              <a:t>Nye </a:t>
            </a:r>
            <a:r>
              <a:rPr lang="en-US" dirty="0" err="1"/>
              <a:t>sekventerings</a:t>
            </a:r>
            <a:r>
              <a:rPr lang="en-US" dirty="0"/>
              <a:t> </a:t>
            </a:r>
            <a:r>
              <a:rPr lang="en-US" dirty="0" err="1"/>
              <a:t>metoder</a:t>
            </a:r>
            <a:endParaRPr lang="en-US" dirty="0"/>
          </a:p>
          <a:p>
            <a:r>
              <a:rPr lang="en-US" dirty="0" err="1"/>
              <a:t>Flere</a:t>
            </a:r>
            <a:r>
              <a:rPr lang="en-US" dirty="0"/>
              <a:t> targets,</a:t>
            </a:r>
          </a:p>
          <a:p>
            <a:r>
              <a:rPr lang="en-US" dirty="0" err="1"/>
              <a:t>Samle</a:t>
            </a:r>
            <a:r>
              <a:rPr lang="en-US" dirty="0"/>
              <a:t> op </a:t>
            </a:r>
            <a:r>
              <a:rPr lang="en-US" dirty="0" err="1"/>
              <a:t>på</a:t>
            </a:r>
            <a:r>
              <a:rPr lang="en-US" dirty="0"/>
              <a:t> </a:t>
            </a:r>
            <a:r>
              <a:rPr lang="en-US" dirty="0" err="1"/>
              <a:t>flere</a:t>
            </a:r>
            <a:r>
              <a:rPr lang="en-US" dirty="0"/>
              <a:t> </a:t>
            </a:r>
            <a:r>
              <a:rPr lang="en-US" dirty="0" err="1"/>
              <a:t>genetiske</a:t>
            </a:r>
            <a:r>
              <a:rPr lang="en-US" dirty="0"/>
              <a:t> </a:t>
            </a:r>
            <a:r>
              <a:rPr lang="en-US" dirty="0" err="1"/>
              <a:t>metoder</a:t>
            </a:r>
            <a:endParaRPr lang="en-US" dirty="0"/>
          </a:p>
          <a:p>
            <a:r>
              <a:rPr lang="en-US" dirty="0"/>
              <a:t>Det her </a:t>
            </a:r>
            <a:r>
              <a:rPr lang="en-US" dirty="0" err="1"/>
              <a:t>projekt</a:t>
            </a:r>
            <a:r>
              <a:rPr lang="en-US" dirty="0"/>
              <a:t> er </a:t>
            </a:r>
            <a:r>
              <a:rPr lang="en-US" dirty="0" err="1"/>
              <a:t>dermed</a:t>
            </a:r>
            <a:r>
              <a:rPr lang="en-US" dirty="0"/>
              <a:t> </a:t>
            </a:r>
            <a:r>
              <a:rPr lang="en-US" dirty="0" err="1"/>
              <a:t>meget</a:t>
            </a:r>
            <a:r>
              <a:rPr lang="en-US" dirty="0"/>
              <a:t> </a:t>
            </a:r>
            <a:r>
              <a:rPr lang="en-US" dirty="0" err="1"/>
              <a:t>metode</a:t>
            </a:r>
            <a:r>
              <a:rPr lang="en-US" dirty="0"/>
              <a:t> </a:t>
            </a:r>
            <a:r>
              <a:rPr lang="en-US" dirty="0" err="1"/>
              <a:t>tungt</a:t>
            </a:r>
            <a:r>
              <a:rPr lang="en-US" dirty="0"/>
              <a:t>, da det er </a:t>
            </a:r>
            <a:r>
              <a:rPr lang="en-US" dirty="0" err="1"/>
              <a:t>metode</a:t>
            </a:r>
            <a:r>
              <a:rPr lang="en-US" dirty="0"/>
              <a:t> testing der er I </a:t>
            </a:r>
            <a:r>
              <a:rPr lang="en-US" dirty="0" err="1"/>
              <a:t>fokus</a:t>
            </a:r>
            <a:r>
              <a:rPr lang="en-US" dirty="0"/>
              <a:t>. </a:t>
            </a:r>
          </a:p>
        </p:txBody>
      </p:sp>
      <p:sp>
        <p:nvSpPr>
          <p:cNvPr id="4" name="Pladsholder til slidenummer 3"/>
          <p:cNvSpPr>
            <a:spLocks noGrp="1"/>
          </p:cNvSpPr>
          <p:nvPr>
            <p:ph type="sldNum" sz="quarter" idx="5"/>
          </p:nvPr>
        </p:nvSpPr>
        <p:spPr/>
        <p:txBody>
          <a:bodyPr/>
          <a:lstStyle/>
          <a:p>
            <a:fld id="{BFDBD785-AC64-4FDD-8731-199FAA83C48D}" type="slidenum">
              <a:rPr lang="en-US" smtClean="0"/>
              <a:t>5</a:t>
            </a:fld>
            <a:endParaRPr lang="en-US"/>
          </a:p>
        </p:txBody>
      </p:sp>
    </p:spTree>
    <p:extLst>
      <p:ext uri="{BB962C8B-B14F-4D97-AF65-F5344CB8AC3E}">
        <p14:creationId xmlns:p14="http://schemas.microsoft.com/office/powerpoint/2010/main" val="338280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Når man vil </a:t>
            </a:r>
            <a:r>
              <a:rPr lang="da-DK" dirty="0" err="1"/>
              <a:t>sekventere</a:t>
            </a:r>
            <a:r>
              <a:rPr lang="da-DK" dirty="0"/>
              <a:t> med lange dna-fragmenter, kan man enten benytte Pacific Bioscience (</a:t>
            </a:r>
            <a:r>
              <a:rPr lang="da-DK" dirty="0" err="1"/>
              <a:t>PacBio</a:t>
            </a:r>
            <a:r>
              <a:rPr lang="da-DK" dirty="0"/>
              <a:t>) eller Oxford Nanopore Technologies (ONT).</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ONT er valgt til dette projekt, og jeg vil give en kort introduktion til det nu.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Her ser i en MinION,</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Hvis vi zoomer ind,</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Der er en elektrisk strøm </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t>Squiggles</a:t>
            </a:r>
            <a:r>
              <a:rPr lang="da-DK" dirty="0"/>
              <a:t>, baser, data</a:t>
            </a:r>
          </a:p>
        </p:txBody>
      </p:sp>
      <p:sp>
        <p:nvSpPr>
          <p:cNvPr id="4" name="Pladsholder til slidenummer 3"/>
          <p:cNvSpPr>
            <a:spLocks noGrp="1"/>
          </p:cNvSpPr>
          <p:nvPr>
            <p:ph type="sldNum" sz="quarter" idx="5"/>
          </p:nvPr>
        </p:nvSpPr>
        <p:spPr/>
        <p:txBody>
          <a:bodyPr/>
          <a:lstStyle/>
          <a:p>
            <a:fld id="{BFDBD785-AC64-4FDD-8731-199FAA83C48D}" type="slidenum">
              <a:rPr lang="en-US" smtClean="0"/>
              <a:t>6</a:t>
            </a:fld>
            <a:endParaRPr lang="en-US"/>
          </a:p>
        </p:txBody>
      </p:sp>
    </p:spTree>
    <p:extLst>
      <p:ext uri="{BB962C8B-B14F-4D97-AF65-F5344CB8AC3E}">
        <p14:creationId xmlns:p14="http://schemas.microsoft.com/office/powerpoint/2010/main" val="2190357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Hvis man vil berige for et sygdoms panel kan man udføre </a:t>
            </a:r>
            <a:r>
              <a:rPr lang="da-DK" dirty="0" err="1"/>
              <a:t>targeteret</a:t>
            </a:r>
            <a:r>
              <a:rPr lang="da-DK" dirty="0"/>
              <a:t> sekventering.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Der er 2 metoder til det men long-</a:t>
            </a:r>
            <a:r>
              <a:rPr lang="da-DK" dirty="0" err="1"/>
              <a:t>read</a:t>
            </a:r>
            <a:r>
              <a:rPr lang="da-DK" dirty="0"/>
              <a:t> sekventering: CRISPR/Cas9 og ReadFish.</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Med CRISPR udvælger man sine </a:t>
            </a:r>
            <a:r>
              <a:rPr lang="da-DK" dirty="0" err="1"/>
              <a:t>targets</a:t>
            </a:r>
            <a:r>
              <a:rPr lang="da-DK" dirty="0"/>
              <a:t> i laboratoriet og fastlåser sig på dem. </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Med ReadFish udvælger man sine </a:t>
            </a:r>
            <a:r>
              <a:rPr lang="da-DK" dirty="0" err="1"/>
              <a:t>targets</a:t>
            </a:r>
            <a:r>
              <a:rPr lang="da-DK" dirty="0"/>
              <a:t> ved sekventeringen og har fleksibilitet til ændring.</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I dette projekt er der brugt ReadFish.</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Ved brug af ReadFish kan strømmen inde i de enkelte porer omvendes hvilket resulterer i frigivelsen af DNA-fragmentet, hvilket betyder at der kun bliver </a:t>
            </a:r>
            <a:r>
              <a:rPr lang="da-DK" dirty="0" err="1"/>
              <a:t>sekventeret</a:t>
            </a:r>
            <a:r>
              <a:rPr lang="da-DK" dirty="0"/>
              <a:t> få basepar i forhold til hvis fragmentet var i et </a:t>
            </a:r>
            <a:r>
              <a:rPr lang="da-DK" dirty="0" err="1"/>
              <a:t>target</a:t>
            </a:r>
            <a:r>
              <a:rPr lang="da-DK" dirty="0"/>
              <a:t> områder. På den måde koncentrerer sekventeringen sig om </a:t>
            </a:r>
            <a:r>
              <a:rPr lang="da-DK" dirty="0" err="1"/>
              <a:t>target</a:t>
            </a:r>
            <a:r>
              <a:rPr lang="da-DK" dirty="0"/>
              <a:t> områderne og opnår berigelse i dem ved at bruge minimal tid på at </a:t>
            </a:r>
            <a:r>
              <a:rPr lang="da-DK" dirty="0" err="1"/>
              <a:t>sekventere</a:t>
            </a:r>
            <a:r>
              <a:rPr lang="da-DK" dirty="0"/>
              <a:t> udenfor </a:t>
            </a:r>
            <a:r>
              <a:rPr lang="da-DK" dirty="0" err="1"/>
              <a:t>targets</a:t>
            </a:r>
            <a:r>
              <a:rPr lang="da-DK"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Man kan læse om ReadFish i detaljer i rapporten.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p:txBody>
      </p:sp>
      <p:sp>
        <p:nvSpPr>
          <p:cNvPr id="4" name="Pladsholder til slidenummer 3"/>
          <p:cNvSpPr>
            <a:spLocks noGrp="1"/>
          </p:cNvSpPr>
          <p:nvPr>
            <p:ph type="sldNum" sz="quarter" idx="5"/>
          </p:nvPr>
        </p:nvSpPr>
        <p:spPr/>
        <p:txBody>
          <a:bodyPr/>
          <a:lstStyle/>
          <a:p>
            <a:fld id="{BFDBD785-AC64-4FDD-8731-199FAA83C48D}" type="slidenum">
              <a:rPr lang="en-US" smtClean="0"/>
              <a:t>7</a:t>
            </a:fld>
            <a:endParaRPr lang="en-US"/>
          </a:p>
        </p:txBody>
      </p:sp>
    </p:spTree>
    <p:extLst>
      <p:ext uri="{BB962C8B-B14F-4D97-AF65-F5344CB8AC3E}">
        <p14:creationId xmlns:p14="http://schemas.microsoft.com/office/powerpoint/2010/main" val="1739161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Når man har </a:t>
            </a:r>
            <a:r>
              <a:rPr lang="da-DK" dirty="0" err="1"/>
              <a:t>sekventeret</a:t>
            </a:r>
            <a:r>
              <a:rPr lang="da-DK" dirty="0"/>
              <a:t>. Så har man sekvensdata fra alle </a:t>
            </a:r>
            <a:r>
              <a:rPr lang="da-DK" dirty="0" err="1"/>
              <a:t>targets</a:t>
            </a:r>
            <a:r>
              <a:rPr lang="da-DK" dirty="0"/>
              <a:t> fra begge kromosomer med nogen undtagelser i kønskromosomerne.</a:t>
            </a:r>
          </a:p>
          <a:p>
            <a:r>
              <a:rPr lang="da-DK" dirty="0"/>
              <a:t>Vi har altså for det meste 2 gen varianter, som jeg betegner alleler. </a:t>
            </a:r>
          </a:p>
          <a:p>
            <a:r>
              <a:rPr lang="da-DK" dirty="0"/>
              <a:t>Hvis man vil adskille den </a:t>
            </a:r>
            <a:r>
              <a:rPr lang="da-DK" dirty="0" err="1"/>
              <a:t>sekventerede</a:t>
            </a:r>
            <a:r>
              <a:rPr lang="da-DK" dirty="0"/>
              <a:t> data alt efter hvilket kromosom det kommer fra, så er man nødt til at fase. </a:t>
            </a:r>
          </a:p>
          <a:p>
            <a:r>
              <a:rPr lang="da-DK" dirty="0"/>
              <a:t>Når man faser vil man oftest kigge på omkringliggende </a:t>
            </a:r>
            <a:r>
              <a:rPr lang="da-DK" dirty="0" err="1"/>
              <a:t>SNPs</a:t>
            </a:r>
            <a:r>
              <a:rPr lang="da-DK" dirty="0"/>
              <a:t> som er forskellige fra referencen, og dermed er </a:t>
            </a:r>
            <a:r>
              <a:rPr lang="da-DK" dirty="0" err="1"/>
              <a:t>heterozygote</a:t>
            </a:r>
            <a:r>
              <a:rPr lang="da-DK" dirty="0"/>
              <a:t>.</a:t>
            </a:r>
          </a:p>
          <a:p>
            <a:r>
              <a:rPr lang="da-DK" dirty="0" err="1"/>
              <a:t>SNPs</a:t>
            </a:r>
            <a:r>
              <a:rPr lang="da-DK" dirty="0"/>
              <a:t> har nemlig den fordel at de nedarves og dermed kan man adskille </a:t>
            </a:r>
            <a:r>
              <a:rPr lang="da-DK" dirty="0" err="1"/>
              <a:t>haplotyper</a:t>
            </a:r>
            <a:r>
              <a:rPr lang="da-DK" dirty="0"/>
              <a:t> fra de to kromosomer.</a:t>
            </a:r>
          </a:p>
          <a:p>
            <a:r>
              <a:rPr lang="da-DK" dirty="0" err="1"/>
              <a:t>Haplotyper</a:t>
            </a:r>
            <a:r>
              <a:rPr lang="da-DK" dirty="0"/>
              <a:t> betegner flere alleler der nedarves sammen fra samme kromosom.</a:t>
            </a:r>
          </a:p>
          <a:p>
            <a:r>
              <a:rPr lang="da-DK" dirty="0"/>
              <a:t>Der er brugt 2 metoder i dette projekt: </a:t>
            </a:r>
            <a:r>
              <a:rPr lang="da-DK" dirty="0" err="1"/>
              <a:t>Longshot</a:t>
            </a:r>
            <a:r>
              <a:rPr lang="da-DK" dirty="0"/>
              <a:t> som bygger på </a:t>
            </a:r>
            <a:r>
              <a:rPr lang="da-DK" dirty="0" err="1"/>
              <a:t>SNPs</a:t>
            </a:r>
            <a:r>
              <a:rPr lang="da-DK" dirty="0"/>
              <a:t> fra </a:t>
            </a:r>
            <a:r>
              <a:rPr lang="da-DK" dirty="0" err="1"/>
              <a:t>fejlfyldt</a:t>
            </a:r>
            <a:r>
              <a:rPr lang="da-DK" dirty="0"/>
              <a:t> long-</a:t>
            </a:r>
            <a:r>
              <a:rPr lang="da-DK" dirty="0" err="1"/>
              <a:t>read</a:t>
            </a:r>
            <a:r>
              <a:rPr lang="da-DK" dirty="0"/>
              <a:t> sekventering, og In-House der bygger på </a:t>
            </a:r>
            <a:r>
              <a:rPr lang="da-DK" dirty="0" err="1"/>
              <a:t>SNPs</a:t>
            </a:r>
            <a:r>
              <a:rPr lang="da-DK" dirty="0"/>
              <a:t> fra mere præcis </a:t>
            </a:r>
            <a:r>
              <a:rPr lang="da-DK" dirty="0" err="1"/>
              <a:t>Illumina</a:t>
            </a:r>
            <a:r>
              <a:rPr lang="da-DK" dirty="0"/>
              <a:t> sekventering.</a:t>
            </a:r>
          </a:p>
          <a:p>
            <a:endParaRPr lang="da-DK" dirty="0"/>
          </a:p>
          <a:p>
            <a:endParaRPr lang="da-DK" dirty="0"/>
          </a:p>
        </p:txBody>
      </p:sp>
      <p:sp>
        <p:nvSpPr>
          <p:cNvPr id="4" name="Pladsholder til slidenummer 3"/>
          <p:cNvSpPr>
            <a:spLocks noGrp="1"/>
          </p:cNvSpPr>
          <p:nvPr>
            <p:ph type="sldNum" sz="quarter" idx="5"/>
          </p:nvPr>
        </p:nvSpPr>
        <p:spPr/>
        <p:txBody>
          <a:bodyPr/>
          <a:lstStyle/>
          <a:p>
            <a:fld id="{BFDBD785-AC64-4FDD-8731-199FAA83C48D}" type="slidenum">
              <a:rPr lang="en-US" smtClean="0"/>
              <a:t>8</a:t>
            </a:fld>
            <a:endParaRPr lang="en-US"/>
          </a:p>
        </p:txBody>
      </p:sp>
    </p:spTree>
    <p:extLst>
      <p:ext uri="{BB962C8B-B14F-4D97-AF65-F5344CB8AC3E}">
        <p14:creationId xmlns:p14="http://schemas.microsoft.com/office/powerpoint/2010/main" val="2403126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BFDBD785-AC64-4FDD-8731-199FAA83C48D}" type="slidenum">
              <a:rPr lang="en-US" smtClean="0"/>
              <a:t>9</a:t>
            </a:fld>
            <a:endParaRPr lang="en-US"/>
          </a:p>
        </p:txBody>
      </p:sp>
    </p:spTree>
    <p:extLst>
      <p:ext uri="{BB962C8B-B14F-4D97-AF65-F5344CB8AC3E}">
        <p14:creationId xmlns:p14="http://schemas.microsoft.com/office/powerpoint/2010/main" val="1516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6EAE22-87D8-4A1C-8B15-2ECD636F3B19}"/>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endParaRPr lang="en-US"/>
          </a:p>
        </p:txBody>
      </p:sp>
      <p:sp>
        <p:nvSpPr>
          <p:cNvPr id="3" name="Undertitel 2">
            <a:extLst>
              <a:ext uri="{FF2B5EF4-FFF2-40B4-BE49-F238E27FC236}">
                <a16:creationId xmlns:a16="http://schemas.microsoft.com/office/drawing/2014/main" id="{036DF972-3ACD-414F-BA51-2F6B9E8861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en-US"/>
          </a:p>
        </p:txBody>
      </p:sp>
      <p:sp>
        <p:nvSpPr>
          <p:cNvPr id="4" name="Pladsholder til dato 3">
            <a:extLst>
              <a:ext uri="{FF2B5EF4-FFF2-40B4-BE49-F238E27FC236}">
                <a16:creationId xmlns:a16="http://schemas.microsoft.com/office/drawing/2014/main" id="{A25F46EE-28FE-4EF5-97D7-5C6236F43AB1}"/>
              </a:ext>
            </a:extLst>
          </p:cNvPr>
          <p:cNvSpPr>
            <a:spLocks noGrp="1"/>
          </p:cNvSpPr>
          <p:nvPr>
            <p:ph type="dt" sz="half" idx="10"/>
          </p:nvPr>
        </p:nvSpPr>
        <p:spPr/>
        <p:txBody>
          <a:bodyPr/>
          <a:lstStyle/>
          <a:p>
            <a:fld id="{DF8ECCC0-4E7A-45A4-B4D1-1AD05313F479}" type="datetimeFigureOut">
              <a:rPr lang="en-US" smtClean="0"/>
              <a:t>2/26/2021</a:t>
            </a:fld>
            <a:endParaRPr lang="en-US"/>
          </a:p>
        </p:txBody>
      </p:sp>
      <p:sp>
        <p:nvSpPr>
          <p:cNvPr id="5" name="Pladsholder til sidefod 4">
            <a:extLst>
              <a:ext uri="{FF2B5EF4-FFF2-40B4-BE49-F238E27FC236}">
                <a16:creationId xmlns:a16="http://schemas.microsoft.com/office/drawing/2014/main" id="{3784A0D0-F1B7-4C34-A224-A9F9DAE48522}"/>
              </a:ext>
            </a:extLst>
          </p:cNvPr>
          <p:cNvSpPr>
            <a:spLocks noGrp="1"/>
          </p:cNvSpPr>
          <p:nvPr>
            <p:ph type="ftr" sz="quarter" idx="11"/>
          </p:nvPr>
        </p:nvSpPr>
        <p:spPr/>
        <p:txBody>
          <a:bodyPr/>
          <a:lstStyle/>
          <a:p>
            <a:endParaRPr lang="en-US"/>
          </a:p>
        </p:txBody>
      </p:sp>
      <p:sp>
        <p:nvSpPr>
          <p:cNvPr id="6" name="Pladsholder til slidenummer 5">
            <a:extLst>
              <a:ext uri="{FF2B5EF4-FFF2-40B4-BE49-F238E27FC236}">
                <a16:creationId xmlns:a16="http://schemas.microsoft.com/office/drawing/2014/main" id="{7796A94B-D335-4D3F-BC79-E1F5F5B063FE}"/>
              </a:ext>
            </a:extLst>
          </p:cNvPr>
          <p:cNvSpPr>
            <a:spLocks noGrp="1"/>
          </p:cNvSpPr>
          <p:nvPr>
            <p:ph type="sldNum" sz="quarter" idx="12"/>
          </p:nvPr>
        </p:nvSpPr>
        <p:spPr/>
        <p:txBody>
          <a:bodyPr/>
          <a:lstStyle/>
          <a:p>
            <a:fld id="{B4FE2459-7E8C-4FA6-939D-627FCE5DE584}" type="slidenum">
              <a:rPr lang="en-US" smtClean="0"/>
              <a:t>‹nr.›</a:t>
            </a:fld>
            <a:endParaRPr lang="en-US"/>
          </a:p>
        </p:txBody>
      </p:sp>
    </p:spTree>
    <p:extLst>
      <p:ext uri="{BB962C8B-B14F-4D97-AF65-F5344CB8AC3E}">
        <p14:creationId xmlns:p14="http://schemas.microsoft.com/office/powerpoint/2010/main" val="1810743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0FBA52-E8BB-4EC5-9019-0855660213C3}"/>
              </a:ext>
            </a:extLst>
          </p:cNvPr>
          <p:cNvSpPr>
            <a:spLocks noGrp="1"/>
          </p:cNvSpPr>
          <p:nvPr>
            <p:ph type="title"/>
          </p:nvPr>
        </p:nvSpPr>
        <p:spPr/>
        <p:txBody>
          <a:bodyPr/>
          <a:lstStyle/>
          <a:p>
            <a:r>
              <a:rPr lang="da-DK"/>
              <a:t>Klik for at redigere titeltypografien i masteren</a:t>
            </a:r>
            <a:endParaRPr lang="en-US"/>
          </a:p>
        </p:txBody>
      </p:sp>
      <p:sp>
        <p:nvSpPr>
          <p:cNvPr id="3" name="Pladsholder til lodret titel 2">
            <a:extLst>
              <a:ext uri="{FF2B5EF4-FFF2-40B4-BE49-F238E27FC236}">
                <a16:creationId xmlns:a16="http://schemas.microsoft.com/office/drawing/2014/main" id="{0A898C15-3881-4400-B4B7-C785D42A4970}"/>
              </a:ext>
            </a:extLst>
          </p:cNvPr>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dato 3">
            <a:extLst>
              <a:ext uri="{FF2B5EF4-FFF2-40B4-BE49-F238E27FC236}">
                <a16:creationId xmlns:a16="http://schemas.microsoft.com/office/drawing/2014/main" id="{C24937A8-CA4F-446A-972A-782045E980E3}"/>
              </a:ext>
            </a:extLst>
          </p:cNvPr>
          <p:cNvSpPr>
            <a:spLocks noGrp="1"/>
          </p:cNvSpPr>
          <p:nvPr>
            <p:ph type="dt" sz="half" idx="10"/>
          </p:nvPr>
        </p:nvSpPr>
        <p:spPr/>
        <p:txBody>
          <a:bodyPr/>
          <a:lstStyle/>
          <a:p>
            <a:fld id="{DF8ECCC0-4E7A-45A4-B4D1-1AD05313F479}" type="datetimeFigureOut">
              <a:rPr lang="en-US" smtClean="0"/>
              <a:t>2/26/2021</a:t>
            </a:fld>
            <a:endParaRPr lang="en-US"/>
          </a:p>
        </p:txBody>
      </p:sp>
      <p:sp>
        <p:nvSpPr>
          <p:cNvPr id="5" name="Pladsholder til sidefod 4">
            <a:extLst>
              <a:ext uri="{FF2B5EF4-FFF2-40B4-BE49-F238E27FC236}">
                <a16:creationId xmlns:a16="http://schemas.microsoft.com/office/drawing/2014/main" id="{E90C68D2-BB5A-4EE2-83D6-195EFB519F49}"/>
              </a:ext>
            </a:extLst>
          </p:cNvPr>
          <p:cNvSpPr>
            <a:spLocks noGrp="1"/>
          </p:cNvSpPr>
          <p:nvPr>
            <p:ph type="ftr" sz="quarter" idx="11"/>
          </p:nvPr>
        </p:nvSpPr>
        <p:spPr/>
        <p:txBody>
          <a:bodyPr/>
          <a:lstStyle/>
          <a:p>
            <a:endParaRPr lang="en-US"/>
          </a:p>
        </p:txBody>
      </p:sp>
      <p:sp>
        <p:nvSpPr>
          <p:cNvPr id="6" name="Pladsholder til slidenummer 5">
            <a:extLst>
              <a:ext uri="{FF2B5EF4-FFF2-40B4-BE49-F238E27FC236}">
                <a16:creationId xmlns:a16="http://schemas.microsoft.com/office/drawing/2014/main" id="{EF9EC723-B6A4-4E76-868C-921F5AE5657F}"/>
              </a:ext>
            </a:extLst>
          </p:cNvPr>
          <p:cNvSpPr>
            <a:spLocks noGrp="1"/>
          </p:cNvSpPr>
          <p:nvPr>
            <p:ph type="sldNum" sz="quarter" idx="12"/>
          </p:nvPr>
        </p:nvSpPr>
        <p:spPr/>
        <p:txBody>
          <a:bodyPr/>
          <a:lstStyle/>
          <a:p>
            <a:fld id="{B4FE2459-7E8C-4FA6-939D-627FCE5DE584}" type="slidenum">
              <a:rPr lang="en-US" smtClean="0"/>
              <a:t>‹nr.›</a:t>
            </a:fld>
            <a:endParaRPr lang="en-US"/>
          </a:p>
        </p:txBody>
      </p:sp>
    </p:spTree>
    <p:extLst>
      <p:ext uri="{BB962C8B-B14F-4D97-AF65-F5344CB8AC3E}">
        <p14:creationId xmlns:p14="http://schemas.microsoft.com/office/powerpoint/2010/main" val="1488309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848854C0-0E25-4A0D-BAD7-28D2F0322BB9}"/>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endParaRPr lang="en-US"/>
          </a:p>
        </p:txBody>
      </p:sp>
      <p:sp>
        <p:nvSpPr>
          <p:cNvPr id="3" name="Pladsholder til lodret titel 2">
            <a:extLst>
              <a:ext uri="{FF2B5EF4-FFF2-40B4-BE49-F238E27FC236}">
                <a16:creationId xmlns:a16="http://schemas.microsoft.com/office/drawing/2014/main" id="{B5D713B7-B544-48FD-B09D-5F4C119D3755}"/>
              </a:ext>
            </a:extLst>
          </p:cNvPr>
          <p:cNvSpPr>
            <a:spLocks noGrp="1"/>
          </p:cNvSpPr>
          <p:nvPr>
            <p:ph type="body" orient="vert" idx="1"/>
          </p:nvPr>
        </p:nvSpPr>
        <p:spPr>
          <a:xfrm>
            <a:off x="838200" y="365125"/>
            <a:ext cx="7734300" cy="5811838"/>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dato 3">
            <a:extLst>
              <a:ext uri="{FF2B5EF4-FFF2-40B4-BE49-F238E27FC236}">
                <a16:creationId xmlns:a16="http://schemas.microsoft.com/office/drawing/2014/main" id="{01BAEEAE-F2B9-4E54-A9CF-54F05222315B}"/>
              </a:ext>
            </a:extLst>
          </p:cNvPr>
          <p:cNvSpPr>
            <a:spLocks noGrp="1"/>
          </p:cNvSpPr>
          <p:nvPr>
            <p:ph type="dt" sz="half" idx="10"/>
          </p:nvPr>
        </p:nvSpPr>
        <p:spPr/>
        <p:txBody>
          <a:bodyPr/>
          <a:lstStyle/>
          <a:p>
            <a:fld id="{DF8ECCC0-4E7A-45A4-B4D1-1AD05313F479}" type="datetimeFigureOut">
              <a:rPr lang="en-US" smtClean="0"/>
              <a:t>2/26/2021</a:t>
            </a:fld>
            <a:endParaRPr lang="en-US"/>
          </a:p>
        </p:txBody>
      </p:sp>
      <p:sp>
        <p:nvSpPr>
          <p:cNvPr id="5" name="Pladsholder til sidefod 4">
            <a:extLst>
              <a:ext uri="{FF2B5EF4-FFF2-40B4-BE49-F238E27FC236}">
                <a16:creationId xmlns:a16="http://schemas.microsoft.com/office/drawing/2014/main" id="{C045B40E-8D8F-48A7-A0E3-61C117619ECA}"/>
              </a:ext>
            </a:extLst>
          </p:cNvPr>
          <p:cNvSpPr>
            <a:spLocks noGrp="1"/>
          </p:cNvSpPr>
          <p:nvPr>
            <p:ph type="ftr" sz="quarter" idx="11"/>
          </p:nvPr>
        </p:nvSpPr>
        <p:spPr/>
        <p:txBody>
          <a:bodyPr/>
          <a:lstStyle/>
          <a:p>
            <a:endParaRPr lang="en-US"/>
          </a:p>
        </p:txBody>
      </p:sp>
      <p:sp>
        <p:nvSpPr>
          <p:cNvPr id="6" name="Pladsholder til slidenummer 5">
            <a:extLst>
              <a:ext uri="{FF2B5EF4-FFF2-40B4-BE49-F238E27FC236}">
                <a16:creationId xmlns:a16="http://schemas.microsoft.com/office/drawing/2014/main" id="{5556A8D7-9DF1-4046-8D0A-8582EF5FA6E7}"/>
              </a:ext>
            </a:extLst>
          </p:cNvPr>
          <p:cNvSpPr>
            <a:spLocks noGrp="1"/>
          </p:cNvSpPr>
          <p:nvPr>
            <p:ph type="sldNum" sz="quarter" idx="12"/>
          </p:nvPr>
        </p:nvSpPr>
        <p:spPr/>
        <p:txBody>
          <a:bodyPr/>
          <a:lstStyle/>
          <a:p>
            <a:fld id="{B4FE2459-7E8C-4FA6-939D-627FCE5DE584}" type="slidenum">
              <a:rPr lang="en-US" smtClean="0"/>
              <a:t>‹nr.›</a:t>
            </a:fld>
            <a:endParaRPr lang="en-US"/>
          </a:p>
        </p:txBody>
      </p:sp>
    </p:spTree>
    <p:extLst>
      <p:ext uri="{BB962C8B-B14F-4D97-AF65-F5344CB8AC3E}">
        <p14:creationId xmlns:p14="http://schemas.microsoft.com/office/powerpoint/2010/main" val="185753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D94267-0831-41EF-8652-B153BCCBA6A6}"/>
              </a:ext>
            </a:extLst>
          </p:cNvPr>
          <p:cNvSpPr>
            <a:spLocks noGrp="1"/>
          </p:cNvSpPr>
          <p:nvPr>
            <p:ph type="title"/>
          </p:nvPr>
        </p:nvSpPr>
        <p:spPr/>
        <p:txBody>
          <a:bodyPr/>
          <a:lstStyle/>
          <a:p>
            <a:r>
              <a:rPr lang="da-DK"/>
              <a:t>Klik for at redigere titeltypografien i masteren</a:t>
            </a:r>
            <a:endParaRPr lang="en-US"/>
          </a:p>
        </p:txBody>
      </p:sp>
      <p:sp>
        <p:nvSpPr>
          <p:cNvPr id="3" name="Pladsholder til indhold 2">
            <a:extLst>
              <a:ext uri="{FF2B5EF4-FFF2-40B4-BE49-F238E27FC236}">
                <a16:creationId xmlns:a16="http://schemas.microsoft.com/office/drawing/2014/main" id="{6D29B1A2-04B3-4711-8978-320D036C9D51}"/>
              </a:ext>
            </a:extLst>
          </p:cNvPr>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dato 3">
            <a:extLst>
              <a:ext uri="{FF2B5EF4-FFF2-40B4-BE49-F238E27FC236}">
                <a16:creationId xmlns:a16="http://schemas.microsoft.com/office/drawing/2014/main" id="{86C0EBA1-BDF4-4F15-8D30-D9309C3E93C3}"/>
              </a:ext>
            </a:extLst>
          </p:cNvPr>
          <p:cNvSpPr>
            <a:spLocks noGrp="1"/>
          </p:cNvSpPr>
          <p:nvPr>
            <p:ph type="dt" sz="half" idx="10"/>
          </p:nvPr>
        </p:nvSpPr>
        <p:spPr/>
        <p:txBody>
          <a:bodyPr/>
          <a:lstStyle/>
          <a:p>
            <a:fld id="{DF8ECCC0-4E7A-45A4-B4D1-1AD05313F479}" type="datetimeFigureOut">
              <a:rPr lang="en-US" smtClean="0"/>
              <a:t>2/26/2021</a:t>
            </a:fld>
            <a:endParaRPr lang="en-US"/>
          </a:p>
        </p:txBody>
      </p:sp>
      <p:sp>
        <p:nvSpPr>
          <p:cNvPr id="5" name="Pladsholder til sidefod 4">
            <a:extLst>
              <a:ext uri="{FF2B5EF4-FFF2-40B4-BE49-F238E27FC236}">
                <a16:creationId xmlns:a16="http://schemas.microsoft.com/office/drawing/2014/main" id="{B7E83F3E-8D7E-4999-8535-83726C5C9833}"/>
              </a:ext>
            </a:extLst>
          </p:cNvPr>
          <p:cNvSpPr>
            <a:spLocks noGrp="1"/>
          </p:cNvSpPr>
          <p:nvPr>
            <p:ph type="ftr" sz="quarter" idx="11"/>
          </p:nvPr>
        </p:nvSpPr>
        <p:spPr/>
        <p:txBody>
          <a:bodyPr/>
          <a:lstStyle/>
          <a:p>
            <a:endParaRPr lang="en-US"/>
          </a:p>
        </p:txBody>
      </p:sp>
      <p:sp>
        <p:nvSpPr>
          <p:cNvPr id="6" name="Pladsholder til slidenummer 5">
            <a:extLst>
              <a:ext uri="{FF2B5EF4-FFF2-40B4-BE49-F238E27FC236}">
                <a16:creationId xmlns:a16="http://schemas.microsoft.com/office/drawing/2014/main" id="{0C05CAFF-5360-49D5-9ED1-4479CABE7C93}"/>
              </a:ext>
            </a:extLst>
          </p:cNvPr>
          <p:cNvSpPr>
            <a:spLocks noGrp="1"/>
          </p:cNvSpPr>
          <p:nvPr>
            <p:ph type="sldNum" sz="quarter" idx="12"/>
          </p:nvPr>
        </p:nvSpPr>
        <p:spPr/>
        <p:txBody>
          <a:bodyPr/>
          <a:lstStyle/>
          <a:p>
            <a:fld id="{B4FE2459-7E8C-4FA6-939D-627FCE5DE584}" type="slidenum">
              <a:rPr lang="en-US" smtClean="0"/>
              <a:t>‹nr.›</a:t>
            </a:fld>
            <a:endParaRPr lang="en-US"/>
          </a:p>
        </p:txBody>
      </p:sp>
    </p:spTree>
    <p:extLst>
      <p:ext uri="{BB962C8B-B14F-4D97-AF65-F5344CB8AC3E}">
        <p14:creationId xmlns:p14="http://schemas.microsoft.com/office/powerpoint/2010/main" val="3753301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8650A2-2406-472D-9492-C9675EAF9976}"/>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endParaRPr lang="en-US"/>
          </a:p>
        </p:txBody>
      </p:sp>
      <p:sp>
        <p:nvSpPr>
          <p:cNvPr id="3" name="Pladsholder til tekst 2">
            <a:extLst>
              <a:ext uri="{FF2B5EF4-FFF2-40B4-BE49-F238E27FC236}">
                <a16:creationId xmlns:a16="http://schemas.microsoft.com/office/drawing/2014/main" id="{A4334BA5-53EB-4CDB-ACB9-82980E8F51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4" name="Pladsholder til dato 3">
            <a:extLst>
              <a:ext uri="{FF2B5EF4-FFF2-40B4-BE49-F238E27FC236}">
                <a16:creationId xmlns:a16="http://schemas.microsoft.com/office/drawing/2014/main" id="{B2F3E8B3-1023-47C5-A146-FEF6955B6053}"/>
              </a:ext>
            </a:extLst>
          </p:cNvPr>
          <p:cNvSpPr>
            <a:spLocks noGrp="1"/>
          </p:cNvSpPr>
          <p:nvPr>
            <p:ph type="dt" sz="half" idx="10"/>
          </p:nvPr>
        </p:nvSpPr>
        <p:spPr/>
        <p:txBody>
          <a:bodyPr/>
          <a:lstStyle/>
          <a:p>
            <a:fld id="{DF8ECCC0-4E7A-45A4-B4D1-1AD05313F479}" type="datetimeFigureOut">
              <a:rPr lang="en-US" smtClean="0"/>
              <a:t>2/26/2021</a:t>
            </a:fld>
            <a:endParaRPr lang="en-US"/>
          </a:p>
        </p:txBody>
      </p:sp>
      <p:sp>
        <p:nvSpPr>
          <p:cNvPr id="5" name="Pladsholder til sidefod 4">
            <a:extLst>
              <a:ext uri="{FF2B5EF4-FFF2-40B4-BE49-F238E27FC236}">
                <a16:creationId xmlns:a16="http://schemas.microsoft.com/office/drawing/2014/main" id="{1F1DE6BD-9C9A-4D93-8A2C-0AAD21F3FB65}"/>
              </a:ext>
            </a:extLst>
          </p:cNvPr>
          <p:cNvSpPr>
            <a:spLocks noGrp="1"/>
          </p:cNvSpPr>
          <p:nvPr>
            <p:ph type="ftr" sz="quarter" idx="11"/>
          </p:nvPr>
        </p:nvSpPr>
        <p:spPr/>
        <p:txBody>
          <a:bodyPr/>
          <a:lstStyle/>
          <a:p>
            <a:endParaRPr lang="en-US"/>
          </a:p>
        </p:txBody>
      </p:sp>
      <p:sp>
        <p:nvSpPr>
          <p:cNvPr id="6" name="Pladsholder til slidenummer 5">
            <a:extLst>
              <a:ext uri="{FF2B5EF4-FFF2-40B4-BE49-F238E27FC236}">
                <a16:creationId xmlns:a16="http://schemas.microsoft.com/office/drawing/2014/main" id="{B2C9F81B-564B-400F-AB94-08461393EA85}"/>
              </a:ext>
            </a:extLst>
          </p:cNvPr>
          <p:cNvSpPr>
            <a:spLocks noGrp="1"/>
          </p:cNvSpPr>
          <p:nvPr>
            <p:ph type="sldNum" sz="quarter" idx="12"/>
          </p:nvPr>
        </p:nvSpPr>
        <p:spPr/>
        <p:txBody>
          <a:bodyPr/>
          <a:lstStyle/>
          <a:p>
            <a:fld id="{B4FE2459-7E8C-4FA6-939D-627FCE5DE584}" type="slidenum">
              <a:rPr lang="en-US" smtClean="0"/>
              <a:t>‹nr.›</a:t>
            </a:fld>
            <a:endParaRPr lang="en-US"/>
          </a:p>
        </p:txBody>
      </p:sp>
    </p:spTree>
    <p:extLst>
      <p:ext uri="{BB962C8B-B14F-4D97-AF65-F5344CB8AC3E}">
        <p14:creationId xmlns:p14="http://schemas.microsoft.com/office/powerpoint/2010/main" val="2019967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D649AD-89F4-4E4F-8222-D43D319DF6A7}"/>
              </a:ext>
            </a:extLst>
          </p:cNvPr>
          <p:cNvSpPr>
            <a:spLocks noGrp="1"/>
          </p:cNvSpPr>
          <p:nvPr>
            <p:ph type="title"/>
          </p:nvPr>
        </p:nvSpPr>
        <p:spPr/>
        <p:txBody>
          <a:bodyPr/>
          <a:lstStyle/>
          <a:p>
            <a:r>
              <a:rPr lang="da-DK"/>
              <a:t>Klik for at redigere titeltypografien i masteren</a:t>
            </a:r>
            <a:endParaRPr lang="en-US"/>
          </a:p>
        </p:txBody>
      </p:sp>
      <p:sp>
        <p:nvSpPr>
          <p:cNvPr id="3" name="Pladsholder til indhold 2">
            <a:extLst>
              <a:ext uri="{FF2B5EF4-FFF2-40B4-BE49-F238E27FC236}">
                <a16:creationId xmlns:a16="http://schemas.microsoft.com/office/drawing/2014/main" id="{3E72AA00-E239-4E09-93C3-0BC0A23C9C8B}"/>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indhold 3">
            <a:extLst>
              <a:ext uri="{FF2B5EF4-FFF2-40B4-BE49-F238E27FC236}">
                <a16:creationId xmlns:a16="http://schemas.microsoft.com/office/drawing/2014/main" id="{E0C8DE78-5426-4AF9-A3D3-1127B1455568}"/>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5" name="Pladsholder til dato 4">
            <a:extLst>
              <a:ext uri="{FF2B5EF4-FFF2-40B4-BE49-F238E27FC236}">
                <a16:creationId xmlns:a16="http://schemas.microsoft.com/office/drawing/2014/main" id="{B3C67BCC-1295-4E75-886C-632CFF9F1533}"/>
              </a:ext>
            </a:extLst>
          </p:cNvPr>
          <p:cNvSpPr>
            <a:spLocks noGrp="1"/>
          </p:cNvSpPr>
          <p:nvPr>
            <p:ph type="dt" sz="half" idx="10"/>
          </p:nvPr>
        </p:nvSpPr>
        <p:spPr/>
        <p:txBody>
          <a:bodyPr/>
          <a:lstStyle/>
          <a:p>
            <a:fld id="{DF8ECCC0-4E7A-45A4-B4D1-1AD05313F479}" type="datetimeFigureOut">
              <a:rPr lang="en-US" smtClean="0"/>
              <a:t>2/26/2021</a:t>
            </a:fld>
            <a:endParaRPr lang="en-US"/>
          </a:p>
        </p:txBody>
      </p:sp>
      <p:sp>
        <p:nvSpPr>
          <p:cNvPr id="6" name="Pladsholder til sidefod 5">
            <a:extLst>
              <a:ext uri="{FF2B5EF4-FFF2-40B4-BE49-F238E27FC236}">
                <a16:creationId xmlns:a16="http://schemas.microsoft.com/office/drawing/2014/main" id="{86E365AC-FE9F-4738-801D-84E520CC71AF}"/>
              </a:ext>
            </a:extLst>
          </p:cNvPr>
          <p:cNvSpPr>
            <a:spLocks noGrp="1"/>
          </p:cNvSpPr>
          <p:nvPr>
            <p:ph type="ftr" sz="quarter" idx="11"/>
          </p:nvPr>
        </p:nvSpPr>
        <p:spPr/>
        <p:txBody>
          <a:bodyPr/>
          <a:lstStyle/>
          <a:p>
            <a:endParaRPr lang="en-US"/>
          </a:p>
        </p:txBody>
      </p:sp>
      <p:sp>
        <p:nvSpPr>
          <p:cNvPr id="7" name="Pladsholder til slidenummer 6">
            <a:extLst>
              <a:ext uri="{FF2B5EF4-FFF2-40B4-BE49-F238E27FC236}">
                <a16:creationId xmlns:a16="http://schemas.microsoft.com/office/drawing/2014/main" id="{AC37E8AB-77A8-45F9-ABC5-B5244DDC49A7}"/>
              </a:ext>
            </a:extLst>
          </p:cNvPr>
          <p:cNvSpPr>
            <a:spLocks noGrp="1"/>
          </p:cNvSpPr>
          <p:nvPr>
            <p:ph type="sldNum" sz="quarter" idx="12"/>
          </p:nvPr>
        </p:nvSpPr>
        <p:spPr/>
        <p:txBody>
          <a:bodyPr/>
          <a:lstStyle/>
          <a:p>
            <a:fld id="{B4FE2459-7E8C-4FA6-939D-627FCE5DE584}" type="slidenum">
              <a:rPr lang="en-US" smtClean="0"/>
              <a:t>‹nr.›</a:t>
            </a:fld>
            <a:endParaRPr lang="en-US"/>
          </a:p>
        </p:txBody>
      </p:sp>
    </p:spTree>
    <p:extLst>
      <p:ext uri="{BB962C8B-B14F-4D97-AF65-F5344CB8AC3E}">
        <p14:creationId xmlns:p14="http://schemas.microsoft.com/office/powerpoint/2010/main" val="181930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D4B807-21F6-47EA-B3BC-9E3057084AD2}"/>
              </a:ext>
            </a:extLst>
          </p:cNvPr>
          <p:cNvSpPr>
            <a:spLocks noGrp="1"/>
          </p:cNvSpPr>
          <p:nvPr>
            <p:ph type="title"/>
          </p:nvPr>
        </p:nvSpPr>
        <p:spPr>
          <a:xfrm>
            <a:off x="839788" y="365125"/>
            <a:ext cx="10515600" cy="1325563"/>
          </a:xfrm>
        </p:spPr>
        <p:txBody>
          <a:bodyPr/>
          <a:lstStyle/>
          <a:p>
            <a:r>
              <a:rPr lang="da-DK"/>
              <a:t>Klik for at redigere titeltypografien i masteren</a:t>
            </a:r>
            <a:endParaRPr lang="en-US"/>
          </a:p>
        </p:txBody>
      </p:sp>
      <p:sp>
        <p:nvSpPr>
          <p:cNvPr id="3" name="Pladsholder til tekst 2">
            <a:extLst>
              <a:ext uri="{FF2B5EF4-FFF2-40B4-BE49-F238E27FC236}">
                <a16:creationId xmlns:a16="http://schemas.microsoft.com/office/drawing/2014/main" id="{B36A3AB5-EE0E-461B-9B88-9B718BBEC3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17104586-A5BD-4A5F-BF19-5BDB5488B55D}"/>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5" name="Pladsholder til tekst 4">
            <a:extLst>
              <a:ext uri="{FF2B5EF4-FFF2-40B4-BE49-F238E27FC236}">
                <a16:creationId xmlns:a16="http://schemas.microsoft.com/office/drawing/2014/main" id="{69F4FC7C-4102-4076-99E0-B2D41B0949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45BB4580-D29B-4CA2-8195-4A8410FE3E29}"/>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7" name="Pladsholder til dato 6">
            <a:extLst>
              <a:ext uri="{FF2B5EF4-FFF2-40B4-BE49-F238E27FC236}">
                <a16:creationId xmlns:a16="http://schemas.microsoft.com/office/drawing/2014/main" id="{6FC1C88D-433A-4847-A7F8-3A01D9C69F27}"/>
              </a:ext>
            </a:extLst>
          </p:cNvPr>
          <p:cNvSpPr>
            <a:spLocks noGrp="1"/>
          </p:cNvSpPr>
          <p:nvPr>
            <p:ph type="dt" sz="half" idx="10"/>
          </p:nvPr>
        </p:nvSpPr>
        <p:spPr/>
        <p:txBody>
          <a:bodyPr/>
          <a:lstStyle/>
          <a:p>
            <a:fld id="{DF8ECCC0-4E7A-45A4-B4D1-1AD05313F479}" type="datetimeFigureOut">
              <a:rPr lang="en-US" smtClean="0"/>
              <a:t>2/26/2021</a:t>
            </a:fld>
            <a:endParaRPr lang="en-US"/>
          </a:p>
        </p:txBody>
      </p:sp>
      <p:sp>
        <p:nvSpPr>
          <p:cNvPr id="8" name="Pladsholder til sidefod 7">
            <a:extLst>
              <a:ext uri="{FF2B5EF4-FFF2-40B4-BE49-F238E27FC236}">
                <a16:creationId xmlns:a16="http://schemas.microsoft.com/office/drawing/2014/main" id="{C56F1CF9-5F2C-44C2-A6D8-691EFB917660}"/>
              </a:ext>
            </a:extLst>
          </p:cNvPr>
          <p:cNvSpPr>
            <a:spLocks noGrp="1"/>
          </p:cNvSpPr>
          <p:nvPr>
            <p:ph type="ftr" sz="quarter" idx="11"/>
          </p:nvPr>
        </p:nvSpPr>
        <p:spPr/>
        <p:txBody>
          <a:bodyPr/>
          <a:lstStyle/>
          <a:p>
            <a:endParaRPr lang="en-US"/>
          </a:p>
        </p:txBody>
      </p:sp>
      <p:sp>
        <p:nvSpPr>
          <p:cNvPr id="9" name="Pladsholder til slidenummer 8">
            <a:extLst>
              <a:ext uri="{FF2B5EF4-FFF2-40B4-BE49-F238E27FC236}">
                <a16:creationId xmlns:a16="http://schemas.microsoft.com/office/drawing/2014/main" id="{F2E17BCF-45E5-4B99-BF48-705F81D3613C}"/>
              </a:ext>
            </a:extLst>
          </p:cNvPr>
          <p:cNvSpPr>
            <a:spLocks noGrp="1"/>
          </p:cNvSpPr>
          <p:nvPr>
            <p:ph type="sldNum" sz="quarter" idx="12"/>
          </p:nvPr>
        </p:nvSpPr>
        <p:spPr/>
        <p:txBody>
          <a:bodyPr/>
          <a:lstStyle/>
          <a:p>
            <a:fld id="{B4FE2459-7E8C-4FA6-939D-627FCE5DE584}" type="slidenum">
              <a:rPr lang="en-US" smtClean="0"/>
              <a:t>‹nr.›</a:t>
            </a:fld>
            <a:endParaRPr lang="en-US"/>
          </a:p>
        </p:txBody>
      </p:sp>
    </p:spTree>
    <p:extLst>
      <p:ext uri="{BB962C8B-B14F-4D97-AF65-F5344CB8AC3E}">
        <p14:creationId xmlns:p14="http://schemas.microsoft.com/office/powerpoint/2010/main" val="305286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5D42C2-708F-43FF-9B82-F881AB2E63F1}"/>
              </a:ext>
            </a:extLst>
          </p:cNvPr>
          <p:cNvSpPr>
            <a:spLocks noGrp="1"/>
          </p:cNvSpPr>
          <p:nvPr>
            <p:ph type="title"/>
          </p:nvPr>
        </p:nvSpPr>
        <p:spPr/>
        <p:txBody>
          <a:bodyPr/>
          <a:lstStyle/>
          <a:p>
            <a:r>
              <a:rPr lang="da-DK"/>
              <a:t>Klik for at redigere titeltypografien i masteren</a:t>
            </a:r>
            <a:endParaRPr lang="en-US"/>
          </a:p>
        </p:txBody>
      </p:sp>
      <p:sp>
        <p:nvSpPr>
          <p:cNvPr id="3" name="Pladsholder til dato 2">
            <a:extLst>
              <a:ext uri="{FF2B5EF4-FFF2-40B4-BE49-F238E27FC236}">
                <a16:creationId xmlns:a16="http://schemas.microsoft.com/office/drawing/2014/main" id="{5181597D-14F1-4110-8E9E-8904842AEF59}"/>
              </a:ext>
            </a:extLst>
          </p:cNvPr>
          <p:cNvSpPr>
            <a:spLocks noGrp="1"/>
          </p:cNvSpPr>
          <p:nvPr>
            <p:ph type="dt" sz="half" idx="10"/>
          </p:nvPr>
        </p:nvSpPr>
        <p:spPr/>
        <p:txBody>
          <a:bodyPr/>
          <a:lstStyle/>
          <a:p>
            <a:fld id="{DF8ECCC0-4E7A-45A4-B4D1-1AD05313F479}" type="datetimeFigureOut">
              <a:rPr lang="en-US" smtClean="0"/>
              <a:t>2/26/2021</a:t>
            </a:fld>
            <a:endParaRPr lang="en-US"/>
          </a:p>
        </p:txBody>
      </p:sp>
      <p:sp>
        <p:nvSpPr>
          <p:cNvPr id="4" name="Pladsholder til sidefod 3">
            <a:extLst>
              <a:ext uri="{FF2B5EF4-FFF2-40B4-BE49-F238E27FC236}">
                <a16:creationId xmlns:a16="http://schemas.microsoft.com/office/drawing/2014/main" id="{B2801708-9FE6-4EBF-BE12-A1C8D97D0252}"/>
              </a:ext>
            </a:extLst>
          </p:cNvPr>
          <p:cNvSpPr>
            <a:spLocks noGrp="1"/>
          </p:cNvSpPr>
          <p:nvPr>
            <p:ph type="ftr" sz="quarter" idx="11"/>
          </p:nvPr>
        </p:nvSpPr>
        <p:spPr/>
        <p:txBody>
          <a:bodyPr/>
          <a:lstStyle/>
          <a:p>
            <a:endParaRPr lang="en-US"/>
          </a:p>
        </p:txBody>
      </p:sp>
      <p:sp>
        <p:nvSpPr>
          <p:cNvPr id="5" name="Pladsholder til slidenummer 4">
            <a:extLst>
              <a:ext uri="{FF2B5EF4-FFF2-40B4-BE49-F238E27FC236}">
                <a16:creationId xmlns:a16="http://schemas.microsoft.com/office/drawing/2014/main" id="{4EC840C2-42A7-4ACC-8630-4082393D3336}"/>
              </a:ext>
            </a:extLst>
          </p:cNvPr>
          <p:cNvSpPr>
            <a:spLocks noGrp="1"/>
          </p:cNvSpPr>
          <p:nvPr>
            <p:ph type="sldNum" sz="quarter" idx="12"/>
          </p:nvPr>
        </p:nvSpPr>
        <p:spPr/>
        <p:txBody>
          <a:bodyPr/>
          <a:lstStyle/>
          <a:p>
            <a:fld id="{B4FE2459-7E8C-4FA6-939D-627FCE5DE584}" type="slidenum">
              <a:rPr lang="en-US" smtClean="0"/>
              <a:t>‹nr.›</a:t>
            </a:fld>
            <a:endParaRPr lang="en-US"/>
          </a:p>
        </p:txBody>
      </p:sp>
    </p:spTree>
    <p:extLst>
      <p:ext uri="{BB962C8B-B14F-4D97-AF65-F5344CB8AC3E}">
        <p14:creationId xmlns:p14="http://schemas.microsoft.com/office/powerpoint/2010/main" val="1391942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082FDB27-13F9-4F04-9832-393B3FEF0080}"/>
              </a:ext>
            </a:extLst>
          </p:cNvPr>
          <p:cNvSpPr>
            <a:spLocks noGrp="1"/>
          </p:cNvSpPr>
          <p:nvPr>
            <p:ph type="dt" sz="half" idx="10"/>
          </p:nvPr>
        </p:nvSpPr>
        <p:spPr/>
        <p:txBody>
          <a:bodyPr/>
          <a:lstStyle/>
          <a:p>
            <a:fld id="{DF8ECCC0-4E7A-45A4-B4D1-1AD05313F479}" type="datetimeFigureOut">
              <a:rPr lang="en-US" smtClean="0"/>
              <a:t>2/26/2021</a:t>
            </a:fld>
            <a:endParaRPr lang="en-US"/>
          </a:p>
        </p:txBody>
      </p:sp>
      <p:sp>
        <p:nvSpPr>
          <p:cNvPr id="3" name="Pladsholder til sidefod 2">
            <a:extLst>
              <a:ext uri="{FF2B5EF4-FFF2-40B4-BE49-F238E27FC236}">
                <a16:creationId xmlns:a16="http://schemas.microsoft.com/office/drawing/2014/main" id="{BAA09BE8-A782-4FE1-8BBC-90C916D0BEE4}"/>
              </a:ext>
            </a:extLst>
          </p:cNvPr>
          <p:cNvSpPr>
            <a:spLocks noGrp="1"/>
          </p:cNvSpPr>
          <p:nvPr>
            <p:ph type="ftr" sz="quarter" idx="11"/>
          </p:nvPr>
        </p:nvSpPr>
        <p:spPr/>
        <p:txBody>
          <a:bodyPr/>
          <a:lstStyle/>
          <a:p>
            <a:endParaRPr lang="en-US"/>
          </a:p>
        </p:txBody>
      </p:sp>
      <p:sp>
        <p:nvSpPr>
          <p:cNvPr id="4" name="Pladsholder til slidenummer 3">
            <a:extLst>
              <a:ext uri="{FF2B5EF4-FFF2-40B4-BE49-F238E27FC236}">
                <a16:creationId xmlns:a16="http://schemas.microsoft.com/office/drawing/2014/main" id="{8FC67D35-CA1F-416D-BEE7-FE2FDF661902}"/>
              </a:ext>
            </a:extLst>
          </p:cNvPr>
          <p:cNvSpPr>
            <a:spLocks noGrp="1"/>
          </p:cNvSpPr>
          <p:nvPr>
            <p:ph type="sldNum" sz="quarter" idx="12"/>
          </p:nvPr>
        </p:nvSpPr>
        <p:spPr/>
        <p:txBody>
          <a:bodyPr/>
          <a:lstStyle/>
          <a:p>
            <a:fld id="{B4FE2459-7E8C-4FA6-939D-627FCE5DE584}" type="slidenum">
              <a:rPr lang="en-US" smtClean="0"/>
              <a:t>‹nr.›</a:t>
            </a:fld>
            <a:endParaRPr lang="en-US"/>
          </a:p>
        </p:txBody>
      </p:sp>
    </p:spTree>
    <p:extLst>
      <p:ext uri="{BB962C8B-B14F-4D97-AF65-F5344CB8AC3E}">
        <p14:creationId xmlns:p14="http://schemas.microsoft.com/office/powerpoint/2010/main" val="357720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FFA96F-0820-4920-B24B-976137306F23}"/>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endParaRPr lang="en-US"/>
          </a:p>
        </p:txBody>
      </p:sp>
      <p:sp>
        <p:nvSpPr>
          <p:cNvPr id="3" name="Pladsholder til indhold 2">
            <a:extLst>
              <a:ext uri="{FF2B5EF4-FFF2-40B4-BE49-F238E27FC236}">
                <a16:creationId xmlns:a16="http://schemas.microsoft.com/office/drawing/2014/main" id="{6EBC7598-D46C-4DD9-AB5B-D7B7DF0CD1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tekst 3">
            <a:extLst>
              <a:ext uri="{FF2B5EF4-FFF2-40B4-BE49-F238E27FC236}">
                <a16:creationId xmlns:a16="http://schemas.microsoft.com/office/drawing/2014/main" id="{94BA5CA4-E093-46B1-ABD9-B91EEF858B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10DAA955-A721-4514-915C-1AFABBE0B633}"/>
              </a:ext>
            </a:extLst>
          </p:cNvPr>
          <p:cNvSpPr>
            <a:spLocks noGrp="1"/>
          </p:cNvSpPr>
          <p:nvPr>
            <p:ph type="dt" sz="half" idx="10"/>
          </p:nvPr>
        </p:nvSpPr>
        <p:spPr/>
        <p:txBody>
          <a:bodyPr/>
          <a:lstStyle/>
          <a:p>
            <a:fld id="{DF8ECCC0-4E7A-45A4-B4D1-1AD05313F479}" type="datetimeFigureOut">
              <a:rPr lang="en-US" smtClean="0"/>
              <a:t>2/26/2021</a:t>
            </a:fld>
            <a:endParaRPr lang="en-US"/>
          </a:p>
        </p:txBody>
      </p:sp>
      <p:sp>
        <p:nvSpPr>
          <p:cNvPr id="6" name="Pladsholder til sidefod 5">
            <a:extLst>
              <a:ext uri="{FF2B5EF4-FFF2-40B4-BE49-F238E27FC236}">
                <a16:creationId xmlns:a16="http://schemas.microsoft.com/office/drawing/2014/main" id="{5FC50C53-16A4-42E0-98D2-E00C3B709919}"/>
              </a:ext>
            </a:extLst>
          </p:cNvPr>
          <p:cNvSpPr>
            <a:spLocks noGrp="1"/>
          </p:cNvSpPr>
          <p:nvPr>
            <p:ph type="ftr" sz="quarter" idx="11"/>
          </p:nvPr>
        </p:nvSpPr>
        <p:spPr/>
        <p:txBody>
          <a:bodyPr/>
          <a:lstStyle/>
          <a:p>
            <a:endParaRPr lang="en-US"/>
          </a:p>
        </p:txBody>
      </p:sp>
      <p:sp>
        <p:nvSpPr>
          <p:cNvPr id="7" name="Pladsholder til slidenummer 6">
            <a:extLst>
              <a:ext uri="{FF2B5EF4-FFF2-40B4-BE49-F238E27FC236}">
                <a16:creationId xmlns:a16="http://schemas.microsoft.com/office/drawing/2014/main" id="{FEE030D3-766A-4270-9953-EE3EF31A8C51}"/>
              </a:ext>
            </a:extLst>
          </p:cNvPr>
          <p:cNvSpPr>
            <a:spLocks noGrp="1"/>
          </p:cNvSpPr>
          <p:nvPr>
            <p:ph type="sldNum" sz="quarter" idx="12"/>
          </p:nvPr>
        </p:nvSpPr>
        <p:spPr/>
        <p:txBody>
          <a:bodyPr/>
          <a:lstStyle/>
          <a:p>
            <a:fld id="{B4FE2459-7E8C-4FA6-939D-627FCE5DE584}" type="slidenum">
              <a:rPr lang="en-US" smtClean="0"/>
              <a:t>‹nr.›</a:t>
            </a:fld>
            <a:endParaRPr lang="en-US"/>
          </a:p>
        </p:txBody>
      </p:sp>
    </p:spTree>
    <p:extLst>
      <p:ext uri="{BB962C8B-B14F-4D97-AF65-F5344CB8AC3E}">
        <p14:creationId xmlns:p14="http://schemas.microsoft.com/office/powerpoint/2010/main" val="2004263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12D1F6-4878-49F9-B742-ADA58CCB55CD}"/>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endParaRPr lang="en-US"/>
          </a:p>
        </p:txBody>
      </p:sp>
      <p:sp>
        <p:nvSpPr>
          <p:cNvPr id="3" name="Pladsholder til billede 2">
            <a:extLst>
              <a:ext uri="{FF2B5EF4-FFF2-40B4-BE49-F238E27FC236}">
                <a16:creationId xmlns:a16="http://schemas.microsoft.com/office/drawing/2014/main" id="{D494672D-AFE8-47A8-9840-336A6B6894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Pladsholder til tekst 3">
            <a:extLst>
              <a:ext uri="{FF2B5EF4-FFF2-40B4-BE49-F238E27FC236}">
                <a16:creationId xmlns:a16="http://schemas.microsoft.com/office/drawing/2014/main" id="{6A679089-26C3-427C-9493-111892D09D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15747FD5-C7B5-4178-9ED0-309C48C0CD81}"/>
              </a:ext>
            </a:extLst>
          </p:cNvPr>
          <p:cNvSpPr>
            <a:spLocks noGrp="1"/>
          </p:cNvSpPr>
          <p:nvPr>
            <p:ph type="dt" sz="half" idx="10"/>
          </p:nvPr>
        </p:nvSpPr>
        <p:spPr/>
        <p:txBody>
          <a:bodyPr/>
          <a:lstStyle/>
          <a:p>
            <a:fld id="{DF8ECCC0-4E7A-45A4-B4D1-1AD05313F479}" type="datetimeFigureOut">
              <a:rPr lang="en-US" smtClean="0"/>
              <a:t>2/26/2021</a:t>
            </a:fld>
            <a:endParaRPr lang="en-US"/>
          </a:p>
        </p:txBody>
      </p:sp>
      <p:sp>
        <p:nvSpPr>
          <p:cNvPr id="6" name="Pladsholder til sidefod 5">
            <a:extLst>
              <a:ext uri="{FF2B5EF4-FFF2-40B4-BE49-F238E27FC236}">
                <a16:creationId xmlns:a16="http://schemas.microsoft.com/office/drawing/2014/main" id="{0470D38A-3EE7-4837-82F5-927B801C1389}"/>
              </a:ext>
            </a:extLst>
          </p:cNvPr>
          <p:cNvSpPr>
            <a:spLocks noGrp="1"/>
          </p:cNvSpPr>
          <p:nvPr>
            <p:ph type="ftr" sz="quarter" idx="11"/>
          </p:nvPr>
        </p:nvSpPr>
        <p:spPr/>
        <p:txBody>
          <a:bodyPr/>
          <a:lstStyle/>
          <a:p>
            <a:endParaRPr lang="en-US"/>
          </a:p>
        </p:txBody>
      </p:sp>
      <p:sp>
        <p:nvSpPr>
          <p:cNvPr id="7" name="Pladsholder til slidenummer 6">
            <a:extLst>
              <a:ext uri="{FF2B5EF4-FFF2-40B4-BE49-F238E27FC236}">
                <a16:creationId xmlns:a16="http://schemas.microsoft.com/office/drawing/2014/main" id="{11CD35DD-E950-4B7E-A90F-533AE2724F61}"/>
              </a:ext>
            </a:extLst>
          </p:cNvPr>
          <p:cNvSpPr>
            <a:spLocks noGrp="1"/>
          </p:cNvSpPr>
          <p:nvPr>
            <p:ph type="sldNum" sz="quarter" idx="12"/>
          </p:nvPr>
        </p:nvSpPr>
        <p:spPr/>
        <p:txBody>
          <a:bodyPr/>
          <a:lstStyle/>
          <a:p>
            <a:fld id="{B4FE2459-7E8C-4FA6-939D-627FCE5DE584}" type="slidenum">
              <a:rPr lang="en-US" smtClean="0"/>
              <a:t>‹nr.›</a:t>
            </a:fld>
            <a:endParaRPr lang="en-US"/>
          </a:p>
        </p:txBody>
      </p:sp>
    </p:spTree>
    <p:extLst>
      <p:ext uri="{BB962C8B-B14F-4D97-AF65-F5344CB8AC3E}">
        <p14:creationId xmlns:p14="http://schemas.microsoft.com/office/powerpoint/2010/main" val="3042939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D9A93F18-7F86-46CC-9BA2-9522058478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endParaRPr lang="en-US"/>
          </a:p>
        </p:txBody>
      </p:sp>
      <p:sp>
        <p:nvSpPr>
          <p:cNvPr id="3" name="Pladsholder til tekst 2">
            <a:extLst>
              <a:ext uri="{FF2B5EF4-FFF2-40B4-BE49-F238E27FC236}">
                <a16:creationId xmlns:a16="http://schemas.microsoft.com/office/drawing/2014/main" id="{3271543D-9DCC-4478-B8D7-381D3E789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dato 3">
            <a:extLst>
              <a:ext uri="{FF2B5EF4-FFF2-40B4-BE49-F238E27FC236}">
                <a16:creationId xmlns:a16="http://schemas.microsoft.com/office/drawing/2014/main" id="{E3280BCB-D69C-4AF7-A973-CE9F49DD0C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8ECCC0-4E7A-45A4-B4D1-1AD05313F479}" type="datetimeFigureOut">
              <a:rPr lang="en-US" smtClean="0"/>
              <a:t>2/26/2021</a:t>
            </a:fld>
            <a:endParaRPr lang="en-US"/>
          </a:p>
        </p:txBody>
      </p:sp>
      <p:sp>
        <p:nvSpPr>
          <p:cNvPr id="5" name="Pladsholder til sidefod 4">
            <a:extLst>
              <a:ext uri="{FF2B5EF4-FFF2-40B4-BE49-F238E27FC236}">
                <a16:creationId xmlns:a16="http://schemas.microsoft.com/office/drawing/2014/main" id="{E0B28452-A32E-4151-B1BE-CE5E174748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Pladsholder til slidenummer 5">
            <a:extLst>
              <a:ext uri="{FF2B5EF4-FFF2-40B4-BE49-F238E27FC236}">
                <a16:creationId xmlns:a16="http://schemas.microsoft.com/office/drawing/2014/main" id="{114CFDF4-1376-43F0-8374-D46C6AD92D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E2459-7E8C-4FA6-939D-627FCE5DE584}" type="slidenum">
              <a:rPr lang="en-US" smtClean="0"/>
              <a:t>‹nr.›</a:t>
            </a:fld>
            <a:endParaRPr lang="en-US"/>
          </a:p>
        </p:txBody>
      </p:sp>
    </p:spTree>
    <p:extLst>
      <p:ext uri="{BB962C8B-B14F-4D97-AF65-F5344CB8AC3E}">
        <p14:creationId xmlns:p14="http://schemas.microsoft.com/office/powerpoint/2010/main" val="3900267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customXml" Target="../ink/ink8.xml"/><Relationship Id="rId5" Type="http://schemas.openxmlformats.org/officeDocument/2006/relationships/image" Target="../media/image22.png"/><Relationship Id="rId4" Type="http://schemas.openxmlformats.org/officeDocument/2006/relationships/customXml" Target="../ink/ink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customXml" Target="../ink/ink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customXml" Target="../ink/ink1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customXml" Target="../ink/ink12.xml"/><Relationship Id="rId5" Type="http://schemas.openxmlformats.org/officeDocument/2006/relationships/image" Target="../media/image30.png"/><Relationship Id="rId4" Type="http://schemas.openxmlformats.org/officeDocument/2006/relationships/customXml" Target="../ink/ink1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customXml" Target="../ink/ink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customXml" Target="../ink/ink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customXml" Target="../ink/ink15.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customXml" Target="../ink/ink18.xml"/><Relationship Id="rId13" Type="http://schemas.openxmlformats.org/officeDocument/2006/relationships/image" Target="../media/image42.png"/><Relationship Id="rId18" Type="http://schemas.openxmlformats.org/officeDocument/2006/relationships/customXml" Target="../ink/ink23.xml"/><Relationship Id="rId3" Type="http://schemas.openxmlformats.org/officeDocument/2006/relationships/customXml" Target="../ink/ink16.xml"/><Relationship Id="rId21" Type="http://schemas.openxmlformats.org/officeDocument/2006/relationships/image" Target="../media/image46.png"/><Relationship Id="rId7" Type="http://schemas.openxmlformats.org/officeDocument/2006/relationships/image" Target="../media/image39.png"/><Relationship Id="rId12" Type="http://schemas.openxmlformats.org/officeDocument/2006/relationships/customXml" Target="../ink/ink20.xml"/><Relationship Id="rId17" Type="http://schemas.openxmlformats.org/officeDocument/2006/relationships/image" Target="../media/image44.png"/><Relationship Id="rId25" Type="http://schemas.openxmlformats.org/officeDocument/2006/relationships/image" Target="../media/image48.png"/><Relationship Id="rId2" Type="http://schemas.openxmlformats.org/officeDocument/2006/relationships/notesSlide" Target="../notesSlides/notesSlide22.xml"/><Relationship Id="rId16" Type="http://schemas.openxmlformats.org/officeDocument/2006/relationships/customXml" Target="../ink/ink22.xml"/><Relationship Id="rId20" Type="http://schemas.openxmlformats.org/officeDocument/2006/relationships/customXml" Target="../ink/ink24.xml"/><Relationship Id="rId1" Type="http://schemas.openxmlformats.org/officeDocument/2006/relationships/slideLayout" Target="../slideLayouts/slideLayout9.xml"/><Relationship Id="rId6" Type="http://schemas.openxmlformats.org/officeDocument/2006/relationships/customXml" Target="../ink/ink17.xml"/><Relationship Id="rId11" Type="http://schemas.openxmlformats.org/officeDocument/2006/relationships/image" Target="../media/image41.png"/><Relationship Id="rId24" Type="http://schemas.openxmlformats.org/officeDocument/2006/relationships/customXml" Target="../ink/ink26.xml"/><Relationship Id="rId5" Type="http://schemas.openxmlformats.org/officeDocument/2006/relationships/image" Target="../media/image27.png"/><Relationship Id="rId15" Type="http://schemas.openxmlformats.org/officeDocument/2006/relationships/image" Target="../media/image43.png"/><Relationship Id="rId23" Type="http://schemas.openxmlformats.org/officeDocument/2006/relationships/image" Target="../media/image47.png"/><Relationship Id="rId10" Type="http://schemas.openxmlformats.org/officeDocument/2006/relationships/customXml" Target="../ink/ink19.xml"/><Relationship Id="rId19" Type="http://schemas.openxmlformats.org/officeDocument/2006/relationships/image" Target="../media/image45.png"/><Relationship Id="rId4" Type="http://schemas.openxmlformats.org/officeDocument/2006/relationships/image" Target="../media/image37.png"/><Relationship Id="rId9" Type="http://schemas.openxmlformats.org/officeDocument/2006/relationships/image" Target="../media/image40.png"/><Relationship Id="rId14" Type="http://schemas.openxmlformats.org/officeDocument/2006/relationships/customXml" Target="../ink/ink21.xml"/><Relationship Id="rId22" Type="http://schemas.openxmlformats.org/officeDocument/2006/relationships/customXml" Target="../ink/ink25.xml"/></Relationships>
</file>

<file path=ppt/slides/_rels/slide23.xml.rels><?xml version="1.0" encoding="UTF-8" standalone="yes"?>
<Relationships xmlns="http://schemas.openxmlformats.org/package/2006/relationships"><Relationship Id="rId13" Type="http://schemas.openxmlformats.org/officeDocument/2006/relationships/customXml" Target="../ink/ink32.xml"/><Relationship Id="rId18" Type="http://schemas.openxmlformats.org/officeDocument/2006/relationships/image" Target="../media/image55.png"/><Relationship Id="rId26" Type="http://schemas.openxmlformats.org/officeDocument/2006/relationships/image" Target="../media/image59.png"/><Relationship Id="rId3" Type="http://schemas.openxmlformats.org/officeDocument/2006/relationships/customXml" Target="../ink/ink27.xml"/><Relationship Id="rId21" Type="http://schemas.openxmlformats.org/officeDocument/2006/relationships/customXml" Target="../ink/ink36.xml"/><Relationship Id="rId34" Type="http://schemas.openxmlformats.org/officeDocument/2006/relationships/image" Target="../media/image63.png"/><Relationship Id="rId7" Type="http://schemas.openxmlformats.org/officeDocument/2006/relationships/image" Target="../media/image50.png"/><Relationship Id="rId12" Type="http://schemas.openxmlformats.org/officeDocument/2006/relationships/customXml" Target="../ink/ink31.xml"/><Relationship Id="rId17" Type="http://schemas.openxmlformats.org/officeDocument/2006/relationships/customXml" Target="../ink/ink34.xml"/><Relationship Id="rId25" Type="http://schemas.openxmlformats.org/officeDocument/2006/relationships/customXml" Target="../ink/ink38.xml"/><Relationship Id="rId33" Type="http://schemas.openxmlformats.org/officeDocument/2006/relationships/customXml" Target="../ink/ink42.xml"/><Relationship Id="rId2" Type="http://schemas.openxmlformats.org/officeDocument/2006/relationships/notesSlide" Target="../notesSlides/notesSlide23.xml"/><Relationship Id="rId16" Type="http://schemas.openxmlformats.org/officeDocument/2006/relationships/image" Target="../media/image54.png"/><Relationship Id="rId20" Type="http://schemas.openxmlformats.org/officeDocument/2006/relationships/image" Target="../media/image56.png"/><Relationship Id="rId29" Type="http://schemas.openxmlformats.org/officeDocument/2006/relationships/customXml" Target="../ink/ink40.xml"/><Relationship Id="rId1" Type="http://schemas.openxmlformats.org/officeDocument/2006/relationships/slideLayout" Target="../slideLayouts/slideLayout9.xml"/><Relationship Id="rId6" Type="http://schemas.openxmlformats.org/officeDocument/2006/relationships/customXml" Target="../ink/ink28.xml"/><Relationship Id="rId11" Type="http://schemas.openxmlformats.org/officeDocument/2006/relationships/image" Target="../media/image52.png"/><Relationship Id="rId24" Type="http://schemas.openxmlformats.org/officeDocument/2006/relationships/image" Target="../media/image58.png"/><Relationship Id="rId32" Type="http://schemas.openxmlformats.org/officeDocument/2006/relationships/image" Target="../media/image62.png"/><Relationship Id="rId5" Type="http://schemas.openxmlformats.org/officeDocument/2006/relationships/image" Target="../media/image29.png"/><Relationship Id="rId15" Type="http://schemas.openxmlformats.org/officeDocument/2006/relationships/customXml" Target="../ink/ink33.xml"/><Relationship Id="rId23" Type="http://schemas.openxmlformats.org/officeDocument/2006/relationships/customXml" Target="../ink/ink37.xml"/><Relationship Id="rId28" Type="http://schemas.openxmlformats.org/officeDocument/2006/relationships/image" Target="../media/image60.png"/><Relationship Id="rId10" Type="http://schemas.openxmlformats.org/officeDocument/2006/relationships/customXml" Target="../ink/ink30.xml"/><Relationship Id="rId19" Type="http://schemas.openxmlformats.org/officeDocument/2006/relationships/customXml" Target="../ink/ink35.xml"/><Relationship Id="rId31" Type="http://schemas.openxmlformats.org/officeDocument/2006/relationships/customXml" Target="../ink/ink41.xml"/><Relationship Id="rId4" Type="http://schemas.openxmlformats.org/officeDocument/2006/relationships/image" Target="../media/image37.png"/><Relationship Id="rId9" Type="http://schemas.openxmlformats.org/officeDocument/2006/relationships/image" Target="../media/image51.png"/><Relationship Id="rId14" Type="http://schemas.openxmlformats.org/officeDocument/2006/relationships/image" Target="../media/image53.png"/><Relationship Id="rId22" Type="http://schemas.openxmlformats.org/officeDocument/2006/relationships/image" Target="../media/image57.png"/><Relationship Id="rId27" Type="http://schemas.openxmlformats.org/officeDocument/2006/relationships/customXml" Target="../ink/ink39.xml"/><Relationship Id="rId30" Type="http://schemas.openxmlformats.org/officeDocument/2006/relationships/image" Target="../media/image61.png"/><Relationship Id="rId8" Type="http://schemas.openxmlformats.org/officeDocument/2006/relationships/customXml" Target="../ink/ink29.xml"/></Relationships>
</file>

<file path=ppt/slides/_rels/slide24.xml.rels><?xml version="1.0" encoding="UTF-8" standalone="yes"?>
<Relationships xmlns="http://schemas.openxmlformats.org/package/2006/relationships"><Relationship Id="rId13" Type="http://schemas.openxmlformats.org/officeDocument/2006/relationships/image" Target="../media/image68.png"/><Relationship Id="rId18" Type="http://schemas.openxmlformats.org/officeDocument/2006/relationships/customXml" Target="../ink/ink50.xml"/><Relationship Id="rId26" Type="http://schemas.openxmlformats.org/officeDocument/2006/relationships/customXml" Target="../ink/ink54.xml"/><Relationship Id="rId39" Type="http://schemas.openxmlformats.org/officeDocument/2006/relationships/image" Target="../media/image81.png"/><Relationship Id="rId21" Type="http://schemas.openxmlformats.org/officeDocument/2006/relationships/image" Target="../media/image72.png"/><Relationship Id="rId34" Type="http://schemas.openxmlformats.org/officeDocument/2006/relationships/customXml" Target="../ink/ink58.xml"/><Relationship Id="rId42" Type="http://schemas.openxmlformats.org/officeDocument/2006/relationships/customXml" Target="../ink/ink62.xml"/><Relationship Id="rId7" Type="http://schemas.openxmlformats.org/officeDocument/2006/relationships/image" Target="../media/image65.png"/><Relationship Id="rId2" Type="http://schemas.openxmlformats.org/officeDocument/2006/relationships/notesSlide" Target="../notesSlides/notesSlide24.xml"/><Relationship Id="rId16" Type="http://schemas.openxmlformats.org/officeDocument/2006/relationships/customXml" Target="../ink/ink49.xml"/><Relationship Id="rId29" Type="http://schemas.openxmlformats.org/officeDocument/2006/relationships/image" Target="../media/image76.png"/><Relationship Id="rId1" Type="http://schemas.openxmlformats.org/officeDocument/2006/relationships/slideLayout" Target="../slideLayouts/slideLayout9.xml"/><Relationship Id="rId6" Type="http://schemas.openxmlformats.org/officeDocument/2006/relationships/customXml" Target="../ink/ink44.xml"/><Relationship Id="rId11" Type="http://schemas.openxmlformats.org/officeDocument/2006/relationships/image" Target="../media/image67.png"/><Relationship Id="rId24" Type="http://schemas.openxmlformats.org/officeDocument/2006/relationships/customXml" Target="../ink/ink53.xml"/><Relationship Id="rId32" Type="http://schemas.openxmlformats.org/officeDocument/2006/relationships/customXml" Target="../ink/ink57.xml"/><Relationship Id="rId37" Type="http://schemas.openxmlformats.org/officeDocument/2006/relationships/image" Target="../media/image80.png"/><Relationship Id="rId40" Type="http://schemas.openxmlformats.org/officeDocument/2006/relationships/customXml" Target="../ink/ink61.xml"/><Relationship Id="rId45" Type="http://schemas.openxmlformats.org/officeDocument/2006/relationships/image" Target="../media/image84.png"/><Relationship Id="rId5" Type="http://schemas.openxmlformats.org/officeDocument/2006/relationships/image" Target="../media/image37.png"/><Relationship Id="rId15" Type="http://schemas.openxmlformats.org/officeDocument/2006/relationships/image" Target="../media/image69.png"/><Relationship Id="rId23" Type="http://schemas.openxmlformats.org/officeDocument/2006/relationships/image" Target="../media/image73.png"/><Relationship Id="rId28" Type="http://schemas.openxmlformats.org/officeDocument/2006/relationships/customXml" Target="../ink/ink55.xml"/><Relationship Id="rId36" Type="http://schemas.openxmlformats.org/officeDocument/2006/relationships/customXml" Target="../ink/ink59.xml"/><Relationship Id="rId10" Type="http://schemas.openxmlformats.org/officeDocument/2006/relationships/customXml" Target="../ink/ink46.xml"/><Relationship Id="rId19" Type="http://schemas.openxmlformats.org/officeDocument/2006/relationships/image" Target="../media/image71.png"/><Relationship Id="rId31" Type="http://schemas.openxmlformats.org/officeDocument/2006/relationships/image" Target="../media/image77.png"/><Relationship Id="rId44" Type="http://schemas.openxmlformats.org/officeDocument/2006/relationships/customXml" Target="../ink/ink63.xml"/><Relationship Id="rId4" Type="http://schemas.openxmlformats.org/officeDocument/2006/relationships/customXml" Target="../ink/ink43.xml"/><Relationship Id="rId9" Type="http://schemas.openxmlformats.org/officeDocument/2006/relationships/image" Target="../media/image66.png"/><Relationship Id="rId14" Type="http://schemas.openxmlformats.org/officeDocument/2006/relationships/customXml" Target="../ink/ink48.xml"/><Relationship Id="rId22" Type="http://schemas.openxmlformats.org/officeDocument/2006/relationships/customXml" Target="../ink/ink52.xml"/><Relationship Id="rId27" Type="http://schemas.openxmlformats.org/officeDocument/2006/relationships/image" Target="../media/image75.png"/><Relationship Id="rId30" Type="http://schemas.openxmlformats.org/officeDocument/2006/relationships/customXml" Target="../ink/ink56.xml"/><Relationship Id="rId35" Type="http://schemas.openxmlformats.org/officeDocument/2006/relationships/image" Target="../media/image79.png"/><Relationship Id="rId43" Type="http://schemas.openxmlformats.org/officeDocument/2006/relationships/image" Target="../media/image83.png"/><Relationship Id="rId8" Type="http://schemas.openxmlformats.org/officeDocument/2006/relationships/customXml" Target="../ink/ink45.xml"/><Relationship Id="rId3" Type="http://schemas.openxmlformats.org/officeDocument/2006/relationships/image" Target="../media/image32.png"/><Relationship Id="rId12" Type="http://schemas.openxmlformats.org/officeDocument/2006/relationships/customXml" Target="../ink/ink47.xml"/><Relationship Id="rId17" Type="http://schemas.openxmlformats.org/officeDocument/2006/relationships/image" Target="../media/image70.png"/><Relationship Id="rId25" Type="http://schemas.openxmlformats.org/officeDocument/2006/relationships/image" Target="../media/image74.png"/><Relationship Id="rId33" Type="http://schemas.openxmlformats.org/officeDocument/2006/relationships/image" Target="../media/image78.png"/><Relationship Id="rId38" Type="http://schemas.openxmlformats.org/officeDocument/2006/relationships/customXml" Target="../ink/ink60.xml"/><Relationship Id="rId20" Type="http://schemas.openxmlformats.org/officeDocument/2006/relationships/customXml" Target="../ink/ink51.xml"/><Relationship Id="rId41" Type="http://schemas.openxmlformats.org/officeDocument/2006/relationships/image" Target="../media/image82.png"/></Relationships>
</file>

<file path=ppt/slides/_rels/slide25.xml.rels><?xml version="1.0" encoding="UTF-8" standalone="yes"?>
<Relationships xmlns="http://schemas.openxmlformats.org/package/2006/relationships"><Relationship Id="rId8" Type="http://schemas.openxmlformats.org/officeDocument/2006/relationships/customXml" Target="../ink/ink66.xml"/><Relationship Id="rId3" Type="http://schemas.openxmlformats.org/officeDocument/2006/relationships/image" Target="../media/image34.png"/><Relationship Id="rId7"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customXml" Target="../ink/ink65.xml"/><Relationship Id="rId5" Type="http://schemas.openxmlformats.org/officeDocument/2006/relationships/image" Target="../media/image37.png"/><Relationship Id="rId4" Type="http://schemas.openxmlformats.org/officeDocument/2006/relationships/customXml" Target="../ink/ink64.xml"/><Relationship Id="rId9" Type="http://schemas.openxmlformats.org/officeDocument/2006/relationships/image" Target="../media/image87.png"/></Relationships>
</file>

<file path=ppt/slides/_rels/slide26.xml.rels><?xml version="1.0" encoding="UTF-8" standalone="yes"?>
<Relationships xmlns="http://schemas.openxmlformats.org/package/2006/relationships"><Relationship Id="rId26" Type="http://schemas.openxmlformats.org/officeDocument/2006/relationships/image" Target="../media/image98.png"/><Relationship Id="rId21" Type="http://schemas.openxmlformats.org/officeDocument/2006/relationships/customXml" Target="../ink/ink76.xml"/><Relationship Id="rId42" Type="http://schemas.openxmlformats.org/officeDocument/2006/relationships/image" Target="../media/image106.png"/><Relationship Id="rId47" Type="http://schemas.openxmlformats.org/officeDocument/2006/relationships/customXml" Target="../ink/ink89.xml"/><Relationship Id="rId63" Type="http://schemas.openxmlformats.org/officeDocument/2006/relationships/customXml" Target="../ink/ink98.xml"/><Relationship Id="rId68" Type="http://schemas.openxmlformats.org/officeDocument/2006/relationships/image" Target="../media/image118.png"/><Relationship Id="rId84" Type="http://schemas.openxmlformats.org/officeDocument/2006/relationships/image" Target="../media/image126.png"/><Relationship Id="rId89" Type="http://schemas.openxmlformats.org/officeDocument/2006/relationships/customXml" Target="../ink/ink111.xml"/><Relationship Id="rId16" Type="http://schemas.openxmlformats.org/officeDocument/2006/relationships/customXml" Target="../ink/ink73.xml"/><Relationship Id="rId11" Type="http://schemas.openxmlformats.org/officeDocument/2006/relationships/image" Target="../media/image91.png"/><Relationship Id="rId32" Type="http://schemas.openxmlformats.org/officeDocument/2006/relationships/image" Target="../media/image101.png"/><Relationship Id="rId37" Type="http://schemas.openxmlformats.org/officeDocument/2006/relationships/customXml" Target="../ink/ink84.xml"/><Relationship Id="rId53" Type="http://schemas.openxmlformats.org/officeDocument/2006/relationships/customXml" Target="../ink/ink92.xml"/><Relationship Id="rId58" Type="http://schemas.openxmlformats.org/officeDocument/2006/relationships/customXml" Target="../ink/ink95.xml"/><Relationship Id="rId74" Type="http://schemas.openxmlformats.org/officeDocument/2006/relationships/image" Target="../media/image121.png"/><Relationship Id="rId79" Type="http://schemas.openxmlformats.org/officeDocument/2006/relationships/customXml" Target="../ink/ink106.xml"/><Relationship Id="rId102" Type="http://schemas.openxmlformats.org/officeDocument/2006/relationships/image" Target="../media/image133.png"/><Relationship Id="rId5" Type="http://schemas.openxmlformats.org/officeDocument/2006/relationships/image" Target="../media/image89.png"/><Relationship Id="rId90" Type="http://schemas.openxmlformats.org/officeDocument/2006/relationships/image" Target="../media/image129.png"/><Relationship Id="rId95" Type="http://schemas.openxmlformats.org/officeDocument/2006/relationships/customXml" Target="../ink/ink115.xml"/><Relationship Id="rId22" Type="http://schemas.openxmlformats.org/officeDocument/2006/relationships/image" Target="../media/image96.png"/><Relationship Id="rId27" Type="http://schemas.openxmlformats.org/officeDocument/2006/relationships/customXml" Target="../ink/ink79.xml"/><Relationship Id="rId43" Type="http://schemas.openxmlformats.org/officeDocument/2006/relationships/customXml" Target="../ink/ink87.xml"/><Relationship Id="rId48" Type="http://schemas.openxmlformats.org/officeDocument/2006/relationships/image" Target="../media/image109.png"/><Relationship Id="rId64" Type="http://schemas.openxmlformats.org/officeDocument/2006/relationships/image" Target="../media/image116.png"/><Relationship Id="rId69" Type="http://schemas.openxmlformats.org/officeDocument/2006/relationships/customXml" Target="../ink/ink101.xml"/><Relationship Id="rId80" Type="http://schemas.openxmlformats.org/officeDocument/2006/relationships/image" Target="../media/image124.png"/><Relationship Id="rId85" Type="http://schemas.openxmlformats.org/officeDocument/2006/relationships/customXml" Target="../ink/ink109.xml"/><Relationship Id="rId12" Type="http://schemas.openxmlformats.org/officeDocument/2006/relationships/customXml" Target="../ink/ink71.xml"/><Relationship Id="rId17" Type="http://schemas.openxmlformats.org/officeDocument/2006/relationships/customXml" Target="../ink/ink74.xml"/><Relationship Id="rId25" Type="http://schemas.openxmlformats.org/officeDocument/2006/relationships/customXml" Target="../ink/ink78.xml"/><Relationship Id="rId33" Type="http://schemas.openxmlformats.org/officeDocument/2006/relationships/customXml" Target="../ink/ink82.xml"/><Relationship Id="rId38" Type="http://schemas.openxmlformats.org/officeDocument/2006/relationships/image" Target="../media/image104.png"/><Relationship Id="rId46" Type="http://schemas.openxmlformats.org/officeDocument/2006/relationships/image" Target="../media/image108.png"/><Relationship Id="rId59" Type="http://schemas.openxmlformats.org/officeDocument/2006/relationships/image" Target="../media/image114.png"/><Relationship Id="rId67" Type="http://schemas.openxmlformats.org/officeDocument/2006/relationships/customXml" Target="../ink/ink100.xml"/><Relationship Id="rId20" Type="http://schemas.openxmlformats.org/officeDocument/2006/relationships/image" Target="../media/image95.png"/><Relationship Id="rId41" Type="http://schemas.openxmlformats.org/officeDocument/2006/relationships/customXml" Target="../ink/ink86.xml"/><Relationship Id="rId54" Type="http://schemas.openxmlformats.org/officeDocument/2006/relationships/customXml" Target="../ink/ink93.xml"/><Relationship Id="rId62" Type="http://schemas.openxmlformats.org/officeDocument/2006/relationships/customXml" Target="../ink/ink97.xml"/><Relationship Id="rId70" Type="http://schemas.openxmlformats.org/officeDocument/2006/relationships/image" Target="../media/image119.png"/><Relationship Id="rId75" Type="http://schemas.openxmlformats.org/officeDocument/2006/relationships/customXml" Target="../ink/ink104.xml"/><Relationship Id="rId83" Type="http://schemas.openxmlformats.org/officeDocument/2006/relationships/customXml" Target="../ink/ink108.xml"/><Relationship Id="rId88" Type="http://schemas.openxmlformats.org/officeDocument/2006/relationships/image" Target="../media/image128.png"/><Relationship Id="rId91" Type="http://schemas.openxmlformats.org/officeDocument/2006/relationships/customXml" Target="../ink/ink112.xml"/><Relationship Id="rId96" Type="http://schemas.openxmlformats.org/officeDocument/2006/relationships/image" Target="../media/image131.png"/><Relationship Id="rId1" Type="http://schemas.openxmlformats.org/officeDocument/2006/relationships/slideLayout" Target="../slideLayouts/slideLayout9.xml"/><Relationship Id="rId6" Type="http://schemas.openxmlformats.org/officeDocument/2006/relationships/customXml" Target="../ink/ink68.xml"/><Relationship Id="rId15" Type="http://schemas.openxmlformats.org/officeDocument/2006/relationships/image" Target="../media/image93.png"/><Relationship Id="rId23" Type="http://schemas.openxmlformats.org/officeDocument/2006/relationships/customXml" Target="../ink/ink77.xml"/><Relationship Id="rId28" Type="http://schemas.openxmlformats.org/officeDocument/2006/relationships/image" Target="../media/image99.png"/><Relationship Id="rId36" Type="http://schemas.openxmlformats.org/officeDocument/2006/relationships/image" Target="../media/image103.png"/><Relationship Id="rId49" Type="http://schemas.openxmlformats.org/officeDocument/2006/relationships/customXml" Target="../ink/ink90.xml"/><Relationship Id="rId57" Type="http://schemas.openxmlformats.org/officeDocument/2006/relationships/image" Target="../media/image113.png"/><Relationship Id="rId10" Type="http://schemas.openxmlformats.org/officeDocument/2006/relationships/customXml" Target="../ink/ink70.xml"/><Relationship Id="rId31" Type="http://schemas.openxmlformats.org/officeDocument/2006/relationships/customXml" Target="../ink/ink81.xml"/><Relationship Id="rId44" Type="http://schemas.openxmlformats.org/officeDocument/2006/relationships/image" Target="../media/image107.png"/><Relationship Id="rId52" Type="http://schemas.openxmlformats.org/officeDocument/2006/relationships/image" Target="../media/image111.png"/><Relationship Id="rId60" Type="http://schemas.openxmlformats.org/officeDocument/2006/relationships/customXml" Target="../ink/ink96.xml"/><Relationship Id="rId65" Type="http://schemas.openxmlformats.org/officeDocument/2006/relationships/customXml" Target="../ink/ink99.xml"/><Relationship Id="rId73" Type="http://schemas.openxmlformats.org/officeDocument/2006/relationships/customXml" Target="../ink/ink103.xml"/><Relationship Id="rId78" Type="http://schemas.openxmlformats.org/officeDocument/2006/relationships/image" Target="../media/image123.png"/><Relationship Id="rId81" Type="http://schemas.openxmlformats.org/officeDocument/2006/relationships/customXml" Target="../ink/ink107.xml"/><Relationship Id="rId86" Type="http://schemas.openxmlformats.org/officeDocument/2006/relationships/image" Target="../media/image127.png"/><Relationship Id="rId94" Type="http://schemas.openxmlformats.org/officeDocument/2006/relationships/customXml" Target="../ink/ink114.xml"/><Relationship Id="rId99" Type="http://schemas.openxmlformats.org/officeDocument/2006/relationships/image" Target="../media/image132.png"/><Relationship Id="rId101" Type="http://schemas.openxmlformats.org/officeDocument/2006/relationships/customXml" Target="../ink/ink119.xml"/><Relationship Id="rId4" Type="http://schemas.openxmlformats.org/officeDocument/2006/relationships/customXml" Target="../ink/ink67.xml"/><Relationship Id="rId9" Type="http://schemas.openxmlformats.org/officeDocument/2006/relationships/image" Target="../media/image50.png"/><Relationship Id="rId13" Type="http://schemas.openxmlformats.org/officeDocument/2006/relationships/image" Target="../media/image92.png"/><Relationship Id="rId18" Type="http://schemas.openxmlformats.org/officeDocument/2006/relationships/image" Target="../media/image94.png"/><Relationship Id="rId39" Type="http://schemas.openxmlformats.org/officeDocument/2006/relationships/customXml" Target="../ink/ink85.xml"/><Relationship Id="rId34" Type="http://schemas.openxmlformats.org/officeDocument/2006/relationships/image" Target="../media/image102.png"/><Relationship Id="rId50" Type="http://schemas.openxmlformats.org/officeDocument/2006/relationships/image" Target="../media/image110.png"/><Relationship Id="rId55" Type="http://schemas.openxmlformats.org/officeDocument/2006/relationships/image" Target="../media/image112.png"/><Relationship Id="rId76" Type="http://schemas.openxmlformats.org/officeDocument/2006/relationships/image" Target="../media/image122.png"/><Relationship Id="rId97" Type="http://schemas.openxmlformats.org/officeDocument/2006/relationships/customXml" Target="../ink/ink116.xml"/><Relationship Id="rId7" Type="http://schemas.openxmlformats.org/officeDocument/2006/relationships/image" Target="../media/image90.png"/><Relationship Id="rId71" Type="http://schemas.openxmlformats.org/officeDocument/2006/relationships/customXml" Target="../ink/ink102.xml"/><Relationship Id="rId92" Type="http://schemas.openxmlformats.org/officeDocument/2006/relationships/image" Target="../media/image130.png"/><Relationship Id="rId2" Type="http://schemas.openxmlformats.org/officeDocument/2006/relationships/notesSlide" Target="../notesSlides/notesSlide26.xml"/><Relationship Id="rId29" Type="http://schemas.openxmlformats.org/officeDocument/2006/relationships/customXml" Target="../ink/ink80.xml"/><Relationship Id="rId24" Type="http://schemas.openxmlformats.org/officeDocument/2006/relationships/image" Target="../media/image97.png"/><Relationship Id="rId40" Type="http://schemas.openxmlformats.org/officeDocument/2006/relationships/image" Target="../media/image105.png"/><Relationship Id="rId45" Type="http://schemas.openxmlformats.org/officeDocument/2006/relationships/customXml" Target="../ink/ink88.xml"/><Relationship Id="rId66" Type="http://schemas.openxmlformats.org/officeDocument/2006/relationships/image" Target="../media/image117.png"/><Relationship Id="rId87" Type="http://schemas.openxmlformats.org/officeDocument/2006/relationships/customXml" Target="../ink/ink110.xml"/><Relationship Id="rId61" Type="http://schemas.openxmlformats.org/officeDocument/2006/relationships/image" Target="../media/image115.png"/><Relationship Id="rId82" Type="http://schemas.openxmlformats.org/officeDocument/2006/relationships/image" Target="../media/image125.png"/><Relationship Id="rId19" Type="http://schemas.openxmlformats.org/officeDocument/2006/relationships/customXml" Target="../ink/ink75.xml"/><Relationship Id="rId14" Type="http://schemas.openxmlformats.org/officeDocument/2006/relationships/customXml" Target="../ink/ink72.xml"/><Relationship Id="rId30" Type="http://schemas.openxmlformats.org/officeDocument/2006/relationships/image" Target="../media/image100.png"/><Relationship Id="rId35" Type="http://schemas.openxmlformats.org/officeDocument/2006/relationships/customXml" Target="../ink/ink83.xml"/><Relationship Id="rId56" Type="http://schemas.openxmlformats.org/officeDocument/2006/relationships/customXml" Target="../ink/ink94.xml"/><Relationship Id="rId77" Type="http://schemas.openxmlformats.org/officeDocument/2006/relationships/customXml" Target="../ink/ink105.xml"/><Relationship Id="rId100" Type="http://schemas.openxmlformats.org/officeDocument/2006/relationships/customXml" Target="../ink/ink118.xml"/><Relationship Id="rId8" Type="http://schemas.openxmlformats.org/officeDocument/2006/relationships/customXml" Target="../ink/ink69.xml"/><Relationship Id="rId51" Type="http://schemas.openxmlformats.org/officeDocument/2006/relationships/customXml" Target="../ink/ink91.xml"/><Relationship Id="rId72" Type="http://schemas.openxmlformats.org/officeDocument/2006/relationships/image" Target="../media/image120.png"/><Relationship Id="rId93" Type="http://schemas.openxmlformats.org/officeDocument/2006/relationships/customXml" Target="../ink/ink113.xml"/><Relationship Id="rId98" Type="http://schemas.openxmlformats.org/officeDocument/2006/relationships/customXml" Target="../ink/ink117.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168.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customXml" Target="../ink/ink126.xml"/><Relationship Id="rId3" Type="http://schemas.openxmlformats.org/officeDocument/2006/relationships/image" Target="../media/image49.png"/><Relationship Id="rId7" Type="http://schemas.openxmlformats.org/officeDocument/2006/relationships/customXml" Target="../ink/ink123.xml"/><Relationship Id="rId12" Type="http://schemas.openxmlformats.org/officeDocument/2006/relationships/image" Target="../media/image136.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64.png"/><Relationship Id="rId11" Type="http://schemas.openxmlformats.org/officeDocument/2006/relationships/customXml" Target="../ink/ink125.xml"/><Relationship Id="rId5" Type="http://schemas.openxmlformats.org/officeDocument/2006/relationships/image" Target="../media/image37.png"/><Relationship Id="rId10" Type="http://schemas.openxmlformats.org/officeDocument/2006/relationships/image" Target="../media/image135.png"/><Relationship Id="rId4" Type="http://schemas.openxmlformats.org/officeDocument/2006/relationships/customXml" Target="../ink/ink122.xml"/><Relationship Id="rId9" Type="http://schemas.openxmlformats.org/officeDocument/2006/relationships/customXml" Target="../ink/ink124.xml"/><Relationship Id="rId14" Type="http://schemas.openxmlformats.org/officeDocument/2006/relationships/image" Target="../media/image1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customXml" Target="../ink/ink129.xml"/><Relationship Id="rId13" Type="http://schemas.openxmlformats.org/officeDocument/2006/relationships/image" Target="../media/image143.png"/><Relationship Id="rId3" Type="http://schemas.openxmlformats.org/officeDocument/2006/relationships/image" Target="../media/image85.png"/><Relationship Id="rId7" Type="http://schemas.openxmlformats.org/officeDocument/2006/relationships/image" Target="../media/image140.png"/><Relationship Id="rId12" Type="http://schemas.openxmlformats.org/officeDocument/2006/relationships/customXml" Target="../ink/ink131.xml"/><Relationship Id="rId17" Type="http://schemas.openxmlformats.org/officeDocument/2006/relationships/image" Target="../media/image144.png"/><Relationship Id="rId2" Type="http://schemas.openxmlformats.org/officeDocument/2006/relationships/notesSlide" Target="../notesSlides/notesSlide33.xml"/><Relationship Id="rId16" Type="http://schemas.openxmlformats.org/officeDocument/2006/relationships/customXml" Target="../ink/ink134.xml"/><Relationship Id="rId1" Type="http://schemas.openxmlformats.org/officeDocument/2006/relationships/slideLayout" Target="../slideLayouts/slideLayout9.xml"/><Relationship Id="rId6" Type="http://schemas.openxmlformats.org/officeDocument/2006/relationships/customXml" Target="../ink/ink128.xml"/><Relationship Id="rId11" Type="http://schemas.openxmlformats.org/officeDocument/2006/relationships/image" Target="../media/image142.png"/><Relationship Id="rId5" Type="http://schemas.openxmlformats.org/officeDocument/2006/relationships/image" Target="../media/image139.png"/><Relationship Id="rId15" Type="http://schemas.openxmlformats.org/officeDocument/2006/relationships/customXml" Target="../ink/ink133.xml"/><Relationship Id="rId10" Type="http://schemas.openxmlformats.org/officeDocument/2006/relationships/customXml" Target="../ink/ink130.xml"/><Relationship Id="rId4" Type="http://schemas.openxmlformats.org/officeDocument/2006/relationships/customXml" Target="../ink/ink127.xml"/><Relationship Id="rId9" Type="http://schemas.openxmlformats.org/officeDocument/2006/relationships/image" Target="../media/image141.png"/><Relationship Id="rId14" Type="http://schemas.openxmlformats.org/officeDocument/2006/relationships/customXml" Target="../ink/ink132.xml"/></Relationships>
</file>

<file path=ppt/slides/_rels/slide34.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customXml" Target="../ink/ink142.xml"/><Relationship Id="rId3" Type="http://schemas.openxmlformats.org/officeDocument/2006/relationships/image" Target="../media/image88.png"/><Relationship Id="rId7" Type="http://schemas.openxmlformats.org/officeDocument/2006/relationships/customXml" Target="../ink/ink137.xml"/><Relationship Id="rId12" Type="http://schemas.openxmlformats.org/officeDocument/2006/relationships/customXml" Target="../ink/ink141.xml"/><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customXml" Target="../ink/ink136.xml"/><Relationship Id="rId11" Type="http://schemas.openxmlformats.org/officeDocument/2006/relationships/customXml" Target="../ink/ink140.xml"/><Relationship Id="rId5" Type="http://schemas.openxmlformats.org/officeDocument/2006/relationships/image" Target="../media/image146.png"/><Relationship Id="rId10" Type="http://schemas.openxmlformats.org/officeDocument/2006/relationships/customXml" Target="../ink/ink139.xml"/><Relationship Id="rId4" Type="http://schemas.openxmlformats.org/officeDocument/2006/relationships/customXml" Target="../ink/ink135.xml"/><Relationship Id="rId9" Type="http://schemas.openxmlformats.org/officeDocument/2006/relationships/customXml" Target="../ink/ink138.xml"/><Relationship Id="rId14" Type="http://schemas.openxmlformats.org/officeDocument/2006/relationships/image" Target="../media/image148.png"/></Relationships>
</file>

<file path=ppt/slides/_rels/slide35.xml.rels><?xml version="1.0" encoding="UTF-8" standalone="yes"?>
<Relationships xmlns="http://schemas.openxmlformats.org/package/2006/relationships"><Relationship Id="rId8" Type="http://schemas.openxmlformats.org/officeDocument/2006/relationships/customXml" Target="../ink/ink145.xml"/><Relationship Id="rId3" Type="http://schemas.openxmlformats.org/officeDocument/2006/relationships/image" Target="../media/image138.png"/><Relationship Id="rId7" Type="http://schemas.openxmlformats.org/officeDocument/2006/relationships/customXml" Target="../ink/ink144.xml"/><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151.png"/><Relationship Id="rId11" Type="http://schemas.openxmlformats.org/officeDocument/2006/relationships/image" Target="../media/image153.png"/><Relationship Id="rId5" Type="http://schemas.openxmlformats.org/officeDocument/2006/relationships/customXml" Target="../ink/ink143.xml"/><Relationship Id="rId10" Type="http://schemas.openxmlformats.org/officeDocument/2006/relationships/customXml" Target="../ink/ink146.xml"/><Relationship Id="rId4" Type="http://schemas.openxmlformats.org/officeDocument/2006/relationships/image" Target="../media/image145.png"/><Relationship Id="rId9" Type="http://schemas.openxmlformats.org/officeDocument/2006/relationships/image" Target="../media/image152.png"/></Relationships>
</file>

<file path=ppt/slides/_rels/slide3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customXml" Target="../ink/ink4.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customXml" Target="../ink/ink3.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customXml" Target="../ink/ink6.xml"/><Relationship Id="rId5" Type="http://schemas.openxmlformats.org/officeDocument/2006/relationships/image" Target="../media/image10.png"/><Relationship Id="rId4" Type="http://schemas.openxmlformats.org/officeDocument/2006/relationships/customXml" Target="../ink/ink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B14F50-DEDF-4ED8-A93C-32AE19144E49}"/>
              </a:ext>
            </a:extLst>
          </p:cNvPr>
          <p:cNvSpPr>
            <a:spLocks noGrp="1"/>
          </p:cNvSpPr>
          <p:nvPr>
            <p:ph type="ctrTitle"/>
          </p:nvPr>
        </p:nvSpPr>
        <p:spPr>
          <a:xfrm>
            <a:off x="457200" y="1001486"/>
            <a:ext cx="11277600" cy="3973285"/>
          </a:xfrm>
        </p:spPr>
        <p:txBody>
          <a:bodyPr>
            <a:normAutofit/>
          </a:bodyPr>
          <a:lstStyle/>
          <a:p>
            <a:r>
              <a:rPr lang="da-DK" sz="3200" b="0" i="0" u="none" strike="noStrike" baseline="0" dirty="0">
                <a:solidFill>
                  <a:srgbClr val="FFFFCC"/>
                </a:solidFill>
                <a:latin typeface="Arial" panose="020B0604020202020204" pitchFamily="34" charset="0"/>
                <a:cs typeface="Arial" panose="020B0604020202020204" pitchFamily="34" charset="0"/>
              </a:rPr>
              <a:t>Udforskning af </a:t>
            </a:r>
            <a:br>
              <a:rPr lang="da-DK" sz="3200" b="0" i="0" u="none" strike="noStrike" baseline="0" dirty="0">
                <a:solidFill>
                  <a:srgbClr val="FFFFCC"/>
                </a:solidFill>
                <a:latin typeface="Arial" panose="020B0604020202020204" pitchFamily="34" charset="0"/>
                <a:cs typeface="Arial" panose="020B0604020202020204" pitchFamily="34" charset="0"/>
              </a:rPr>
            </a:br>
            <a:r>
              <a:rPr lang="da-DK" sz="3200" b="0" i="0" u="none" strike="noStrike" baseline="0" dirty="0">
                <a:solidFill>
                  <a:srgbClr val="FFFFCC"/>
                </a:solidFill>
                <a:latin typeface="Arial" panose="020B0604020202020204" pitchFamily="34" charset="0"/>
                <a:cs typeface="Arial" panose="020B0604020202020204" pitchFamily="34" charset="0"/>
              </a:rPr>
              <a:t>Oxford Nanopore Technologies </a:t>
            </a:r>
            <a:br>
              <a:rPr lang="da-DK" sz="3200" b="0" i="0" u="none" strike="noStrike" baseline="0" dirty="0">
                <a:solidFill>
                  <a:srgbClr val="FFFFCC"/>
                </a:solidFill>
                <a:latin typeface="Arial" panose="020B0604020202020204" pitchFamily="34" charset="0"/>
                <a:cs typeface="Arial" panose="020B0604020202020204" pitchFamily="34" charset="0"/>
              </a:rPr>
            </a:br>
            <a:r>
              <a:rPr lang="da-DK" sz="3200" b="0" i="0" u="none" strike="noStrike" baseline="0" dirty="0">
                <a:solidFill>
                  <a:srgbClr val="FFFFCC"/>
                </a:solidFill>
                <a:latin typeface="Arial" panose="020B0604020202020204" pitchFamily="34" charset="0"/>
                <a:cs typeface="Arial" panose="020B0604020202020204" pitchFamily="34" charset="0"/>
              </a:rPr>
              <a:t>Long-Read Sekventerings Strategier</a:t>
            </a:r>
            <a:br>
              <a:rPr lang="da-DK" sz="3200" b="0" i="0" u="none" strike="noStrike" baseline="0" dirty="0">
                <a:solidFill>
                  <a:srgbClr val="FFFFCC"/>
                </a:solidFill>
                <a:latin typeface="Arial" panose="020B0604020202020204" pitchFamily="34" charset="0"/>
                <a:cs typeface="Arial" panose="020B0604020202020204" pitchFamily="34" charset="0"/>
              </a:rPr>
            </a:br>
            <a:r>
              <a:rPr lang="da-DK" sz="3200" b="0" i="0" u="none" strike="noStrike" baseline="0" dirty="0">
                <a:solidFill>
                  <a:srgbClr val="FFFFCC"/>
                </a:solidFill>
                <a:latin typeface="Arial" panose="020B0604020202020204" pitchFamily="34" charset="0"/>
                <a:cs typeface="Arial" panose="020B0604020202020204" pitchFamily="34" charset="0"/>
              </a:rPr>
              <a:t> og </a:t>
            </a:r>
            <a:r>
              <a:rPr lang="da-DK" sz="3200" b="0" i="0" u="none" strike="noStrike" baseline="0" dirty="0" err="1">
                <a:solidFill>
                  <a:srgbClr val="FFFFCC"/>
                </a:solidFill>
                <a:latin typeface="Arial" panose="020B0604020202020204" pitchFamily="34" charset="0"/>
                <a:cs typeface="Arial" panose="020B0604020202020204" pitchFamily="34" charset="0"/>
              </a:rPr>
              <a:t>Haplotype</a:t>
            </a:r>
            <a:r>
              <a:rPr lang="da-DK" sz="3200" b="0" i="0" u="none" strike="noStrike" baseline="0" dirty="0">
                <a:solidFill>
                  <a:srgbClr val="FFFFCC"/>
                </a:solidFill>
                <a:latin typeface="Arial" panose="020B0604020202020204" pitchFamily="34" charset="0"/>
                <a:cs typeface="Arial" panose="020B0604020202020204" pitchFamily="34" charset="0"/>
              </a:rPr>
              <a:t> Fasnings Metoder </a:t>
            </a:r>
            <a:br>
              <a:rPr lang="da-DK" sz="3200" b="0" i="0" u="none" strike="noStrike" baseline="0" dirty="0">
                <a:solidFill>
                  <a:srgbClr val="FFFFCC"/>
                </a:solidFill>
                <a:latin typeface="Arial" panose="020B0604020202020204" pitchFamily="34" charset="0"/>
                <a:cs typeface="Arial" panose="020B0604020202020204" pitchFamily="34" charset="0"/>
              </a:rPr>
            </a:br>
            <a:r>
              <a:rPr lang="da-DK" sz="3200" b="0" i="0" u="none" strike="noStrike" baseline="0" dirty="0">
                <a:solidFill>
                  <a:srgbClr val="FFFFCC"/>
                </a:solidFill>
                <a:latin typeface="Arial" panose="020B0604020202020204" pitchFamily="34" charset="0"/>
                <a:cs typeface="Arial" panose="020B0604020202020204" pitchFamily="34" charset="0"/>
              </a:rPr>
              <a:t>til Bestemmelse af </a:t>
            </a:r>
            <a:br>
              <a:rPr lang="da-DK" sz="3200" b="0" i="0" u="none" strike="noStrike" baseline="0" dirty="0">
                <a:solidFill>
                  <a:srgbClr val="FFFFCC"/>
                </a:solidFill>
                <a:latin typeface="Arial" panose="020B0604020202020204" pitchFamily="34" charset="0"/>
                <a:cs typeface="Arial" panose="020B0604020202020204" pitchFamily="34" charset="0"/>
              </a:rPr>
            </a:br>
            <a:r>
              <a:rPr lang="da-DK" sz="3200" b="0" i="0" u="none" strike="noStrike" baseline="0" dirty="0">
                <a:solidFill>
                  <a:srgbClr val="FFFFCC"/>
                </a:solidFill>
                <a:latin typeface="Arial" panose="020B0604020202020204" pitchFamily="34" charset="0"/>
                <a:cs typeface="Arial" panose="020B0604020202020204" pitchFamily="34" charset="0"/>
              </a:rPr>
              <a:t>Tandem </a:t>
            </a:r>
            <a:r>
              <a:rPr lang="da-DK" sz="3200" b="0" i="0" u="none" strike="noStrike" baseline="0" dirty="0" err="1">
                <a:solidFill>
                  <a:srgbClr val="FFFFCC"/>
                </a:solidFill>
                <a:latin typeface="Arial" panose="020B0604020202020204" pitchFamily="34" charset="0"/>
                <a:cs typeface="Arial" panose="020B0604020202020204" pitchFamily="34" charset="0"/>
              </a:rPr>
              <a:t>Repeat</a:t>
            </a:r>
            <a:r>
              <a:rPr lang="da-DK" sz="3200" b="0" i="0" u="none" strike="noStrike" baseline="0" dirty="0">
                <a:solidFill>
                  <a:srgbClr val="FFFFCC"/>
                </a:solidFill>
                <a:latin typeface="Arial" panose="020B0604020202020204" pitchFamily="34" charset="0"/>
                <a:cs typeface="Arial" panose="020B0604020202020204" pitchFamily="34" charset="0"/>
              </a:rPr>
              <a:t> Ekspansion Længder</a:t>
            </a:r>
            <a:br>
              <a:rPr lang="da-DK" sz="3200" b="0" i="0" u="none" strike="noStrike" baseline="0" dirty="0">
                <a:solidFill>
                  <a:srgbClr val="FFFFCC"/>
                </a:solidFill>
                <a:latin typeface="Arial" panose="020B0604020202020204" pitchFamily="34" charset="0"/>
                <a:cs typeface="Arial" panose="020B0604020202020204" pitchFamily="34" charset="0"/>
              </a:rPr>
            </a:br>
            <a:r>
              <a:rPr lang="da-DK" sz="3200" b="0" i="0" u="none" strike="noStrike" baseline="0" dirty="0">
                <a:solidFill>
                  <a:srgbClr val="FFFFCC"/>
                </a:solidFill>
                <a:latin typeface="Arial" panose="020B0604020202020204" pitchFamily="34" charset="0"/>
                <a:cs typeface="Arial" panose="020B0604020202020204" pitchFamily="34" charset="0"/>
              </a:rPr>
              <a:t> af HTT og FMR1</a:t>
            </a:r>
            <a:endParaRPr lang="en-US" sz="3200" dirty="0">
              <a:solidFill>
                <a:srgbClr val="FFFFCC"/>
              </a:solidFill>
              <a:latin typeface="Arial" panose="020B0604020202020204" pitchFamily="34" charset="0"/>
              <a:cs typeface="Arial" panose="020B0604020202020204" pitchFamily="34" charset="0"/>
            </a:endParaRPr>
          </a:p>
        </p:txBody>
      </p:sp>
      <p:sp>
        <p:nvSpPr>
          <p:cNvPr id="3" name="Tekstfelt 2">
            <a:extLst>
              <a:ext uri="{FF2B5EF4-FFF2-40B4-BE49-F238E27FC236}">
                <a16:creationId xmlns:a16="http://schemas.microsoft.com/office/drawing/2014/main" id="{9A57B02A-114B-4D99-A69A-96D8494362E7}"/>
              </a:ext>
            </a:extLst>
          </p:cNvPr>
          <p:cNvSpPr txBox="1"/>
          <p:nvPr/>
        </p:nvSpPr>
        <p:spPr>
          <a:xfrm>
            <a:off x="11499182" y="6550223"/>
            <a:ext cx="692818"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1</a:t>
            </a:r>
            <a:endParaRPr lang="en-US" sz="1400" dirty="0">
              <a:solidFill>
                <a:srgbClr val="FFFF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5796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619051" y="107268"/>
            <a:ext cx="10209212" cy="892629"/>
          </a:xfrm>
        </p:spPr>
        <p:txBody>
          <a:bodyPr>
            <a:normAutofit/>
          </a:bodyPr>
          <a:lstStyle/>
          <a:p>
            <a:pPr algn="ctr"/>
            <a:r>
              <a:rPr lang="da-DK" sz="3800" dirty="0">
                <a:solidFill>
                  <a:srgbClr val="FFFFCC"/>
                </a:solidFill>
                <a:latin typeface="Arial" panose="020B0604020202020204" pitchFamily="34" charset="0"/>
                <a:cs typeface="Arial" panose="020B0604020202020204" pitchFamily="34" charset="0"/>
              </a:rPr>
              <a:t>Data Oversigt</a:t>
            </a:r>
            <a:endParaRPr lang="en-US" sz="3800" dirty="0">
              <a:solidFill>
                <a:srgbClr val="FFFFCC"/>
              </a:solidFill>
              <a:latin typeface="Arial" panose="020B0604020202020204" pitchFamily="34" charset="0"/>
              <a:cs typeface="Arial" panose="020B0604020202020204" pitchFamily="34" charset="0"/>
            </a:endParaRPr>
          </a:p>
        </p:txBody>
      </p:sp>
      <p:sp>
        <p:nvSpPr>
          <p:cNvPr id="4" name="Pladsholder til tekst 3">
            <a:extLst>
              <a:ext uri="{FF2B5EF4-FFF2-40B4-BE49-F238E27FC236}">
                <a16:creationId xmlns:a16="http://schemas.microsoft.com/office/drawing/2014/main" id="{B4A25120-6C29-4D93-8409-38115BD961AB}"/>
              </a:ext>
            </a:extLst>
          </p:cNvPr>
          <p:cNvSpPr>
            <a:spLocks noGrp="1"/>
          </p:cNvSpPr>
          <p:nvPr>
            <p:ph type="body" sz="half" idx="2"/>
          </p:nvPr>
        </p:nvSpPr>
        <p:spPr>
          <a:xfrm>
            <a:off x="202672" y="1368787"/>
            <a:ext cx="5624714" cy="4720791"/>
          </a:xfrm>
        </p:spPr>
        <p:txBody>
          <a:bodyPr>
            <a:normAutofit/>
          </a:bodyPr>
          <a:lstStyle/>
          <a:p>
            <a:pPr marL="285750" indent="-285750" algn="l">
              <a:buFont typeface="Arial" panose="020B0604020202020204" pitchFamily="34" charset="0"/>
              <a:buChar char="•"/>
            </a:pPr>
            <a:r>
              <a:rPr lang="en-US" sz="2400" strike="noStrike" baseline="0" dirty="0">
                <a:solidFill>
                  <a:srgbClr val="FFFFCC"/>
                </a:solidFill>
                <a:latin typeface="Arial" panose="020B0604020202020204" pitchFamily="34" charset="0"/>
                <a:cs typeface="Arial" panose="020B0604020202020204" pitchFamily="34" charset="0"/>
              </a:rPr>
              <a:t>6 </a:t>
            </a:r>
            <a:r>
              <a:rPr lang="en-US" sz="2400" strike="noStrike" baseline="0" dirty="0" err="1">
                <a:solidFill>
                  <a:srgbClr val="FFFFCC"/>
                </a:solidFill>
                <a:latin typeface="Arial" panose="020B0604020202020204" pitchFamily="34" charset="0"/>
                <a:cs typeface="Arial" panose="020B0604020202020204" pitchFamily="34" charset="0"/>
              </a:rPr>
              <a:t>købte</a:t>
            </a:r>
            <a:r>
              <a:rPr lang="en-US" sz="2400" strike="noStrike" baseline="0" dirty="0">
                <a:solidFill>
                  <a:srgbClr val="FFFFCC"/>
                </a:solidFill>
                <a:latin typeface="Arial" panose="020B0604020202020204" pitchFamily="34" charset="0"/>
                <a:cs typeface="Arial" panose="020B0604020202020204" pitchFamily="34" charset="0"/>
              </a:rPr>
              <a:t> patient </a:t>
            </a:r>
            <a:r>
              <a:rPr lang="en-US" sz="2400" strike="noStrike" baseline="0" dirty="0" err="1">
                <a:solidFill>
                  <a:srgbClr val="FFFFCC"/>
                </a:solidFill>
                <a:latin typeface="Arial" panose="020B0604020202020204" pitchFamily="34" charset="0"/>
                <a:cs typeface="Arial" panose="020B0604020202020204" pitchFamily="34" charset="0"/>
              </a:rPr>
              <a:t>prøver</a:t>
            </a:r>
            <a:endParaRPr lang="en-US" sz="2400" strike="noStrike" baseline="0" dirty="0">
              <a:solidFill>
                <a:srgbClr val="FFFFCC"/>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2400" b="0" i="0" u="none" strike="noStrike" baseline="0" dirty="0">
              <a:solidFill>
                <a:srgbClr val="FFFFCC"/>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2400" dirty="0">
                <a:solidFill>
                  <a:srgbClr val="FFFFCC"/>
                </a:solidFill>
                <a:latin typeface="Arial" panose="020B0604020202020204" pitchFamily="34" charset="0"/>
                <a:cs typeface="Arial" panose="020B0604020202020204" pitchFamily="34" charset="0"/>
              </a:rPr>
              <a:t>Hel-</a:t>
            </a:r>
            <a:r>
              <a:rPr lang="en-US" sz="2400" dirty="0" err="1">
                <a:solidFill>
                  <a:srgbClr val="FFFFCC"/>
                </a:solidFill>
                <a:latin typeface="Arial" panose="020B0604020202020204" pitchFamily="34" charset="0"/>
                <a:cs typeface="Arial" panose="020B0604020202020204" pitchFamily="34" charset="0"/>
              </a:rPr>
              <a:t>Genom</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Sekventerings</a:t>
            </a:r>
            <a:r>
              <a:rPr lang="en-US" sz="2400" dirty="0">
                <a:solidFill>
                  <a:srgbClr val="FFFFCC"/>
                </a:solidFill>
                <a:latin typeface="Arial" panose="020B0604020202020204" pitchFamily="34" charset="0"/>
                <a:cs typeface="Arial" panose="020B0604020202020204" pitchFamily="34" charset="0"/>
              </a:rPr>
              <a:t> Data:</a:t>
            </a:r>
            <a:endParaRPr lang="en-US" sz="2400" b="0" i="0" u="none" strike="noStrike" baseline="0" dirty="0">
              <a:solidFill>
                <a:srgbClr val="FFFFCC"/>
              </a:solidFill>
              <a:latin typeface="Arial" panose="020B0604020202020204" pitchFamily="34" charset="0"/>
              <a:cs typeface="Arial" panose="020B0604020202020204" pitchFamily="34" charset="0"/>
            </a:endParaRPr>
          </a:p>
          <a:p>
            <a:pPr algn="l"/>
            <a:r>
              <a:rPr lang="en-US" sz="2400" dirty="0">
                <a:solidFill>
                  <a:srgbClr val="FFFFCC"/>
                </a:solidFill>
                <a:latin typeface="Arial" panose="020B0604020202020204" pitchFamily="34" charset="0"/>
                <a:cs typeface="Arial" panose="020B0604020202020204" pitchFamily="34" charset="0"/>
              </a:rPr>
              <a:t>	- Illumina </a:t>
            </a:r>
          </a:p>
          <a:p>
            <a:pPr algn="l"/>
            <a:r>
              <a:rPr lang="en-US" sz="2400" dirty="0">
                <a:solidFill>
                  <a:srgbClr val="FFFFCC"/>
                </a:solidFill>
                <a:latin typeface="Arial" panose="020B0604020202020204" pitchFamily="34" charset="0"/>
                <a:cs typeface="Arial" panose="020B0604020202020204" pitchFamily="34" charset="0"/>
              </a:rPr>
              <a:t>	- ONT </a:t>
            </a:r>
          </a:p>
          <a:p>
            <a:endParaRPr lang="en-US"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rgbClr val="FFFFCC"/>
                </a:solidFill>
                <a:latin typeface="Arial" panose="020B0604020202020204" pitchFamily="34" charset="0"/>
                <a:cs typeface="Arial" panose="020B0604020202020204" pitchFamily="34" charset="0"/>
              </a:rPr>
              <a:t>FMR1 PCR</a:t>
            </a:r>
          </a:p>
          <a:p>
            <a:pPr algn="l"/>
            <a:endParaRPr lang="en-US" sz="2400" dirty="0">
              <a:solidFill>
                <a:srgbClr val="FFFFCC"/>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400" dirty="0" err="1">
                <a:solidFill>
                  <a:srgbClr val="FFFFCC"/>
                </a:solidFill>
                <a:latin typeface="Arial" panose="020B0604020202020204" pitchFamily="34" charset="0"/>
                <a:cs typeface="Arial" panose="020B0604020202020204" pitchFamily="34" charset="0"/>
              </a:rPr>
              <a:t>Targeteret</a:t>
            </a:r>
            <a:r>
              <a:rPr lang="en-US" sz="2400" dirty="0">
                <a:solidFill>
                  <a:srgbClr val="FFFFCC"/>
                </a:solidFill>
                <a:latin typeface="Arial" panose="020B0604020202020204" pitchFamily="34" charset="0"/>
                <a:cs typeface="Arial" panose="020B0604020202020204" pitchFamily="34" charset="0"/>
              </a:rPr>
              <a:t> ONT </a:t>
            </a:r>
            <a:r>
              <a:rPr lang="en-US" sz="2400" dirty="0" err="1">
                <a:solidFill>
                  <a:srgbClr val="FFFFCC"/>
                </a:solidFill>
                <a:latin typeface="Arial" panose="020B0604020202020204" pitchFamily="34" charset="0"/>
                <a:cs typeface="Arial" panose="020B0604020202020204" pitchFamily="34" charset="0"/>
              </a:rPr>
              <a:t>Sekventerings</a:t>
            </a:r>
            <a:r>
              <a:rPr lang="en-US" sz="2400" dirty="0">
                <a:solidFill>
                  <a:srgbClr val="FFFFCC"/>
                </a:solidFill>
                <a:latin typeface="Arial" panose="020B0604020202020204" pitchFamily="34" charset="0"/>
                <a:cs typeface="Arial" panose="020B0604020202020204" pitchFamily="34" charset="0"/>
              </a:rPr>
              <a:t> Data</a:t>
            </a:r>
          </a:p>
          <a:p>
            <a:pPr algn="l"/>
            <a:endParaRPr lang="en-US" sz="1800" b="0" i="0" u="none" strike="noStrike" baseline="0" dirty="0">
              <a:solidFill>
                <a:srgbClr val="FFFFCC"/>
              </a:solidFill>
              <a:latin typeface="CIDFont+F2"/>
            </a:endParaRPr>
          </a:p>
          <a:p>
            <a:pPr marL="285750" indent="-285750" algn="l">
              <a:buFontTx/>
              <a:buChar char="-"/>
            </a:pPr>
            <a:endParaRPr lang="en-US" sz="1800" b="0" i="0" u="none" strike="noStrike" baseline="0" dirty="0">
              <a:solidFill>
                <a:srgbClr val="FFFFCC"/>
              </a:solidFill>
              <a:latin typeface="CIDFont+F2"/>
            </a:endParaRPr>
          </a:p>
        </p:txBody>
      </p:sp>
      <p:sp>
        <p:nvSpPr>
          <p:cNvPr id="5" name="Tekstfelt 4">
            <a:extLst>
              <a:ext uri="{FF2B5EF4-FFF2-40B4-BE49-F238E27FC236}">
                <a16:creationId xmlns:a16="http://schemas.microsoft.com/office/drawing/2014/main" id="{5B7FC33F-1884-4410-B897-395C651C8F75}"/>
              </a:ext>
            </a:extLst>
          </p:cNvPr>
          <p:cNvSpPr txBox="1"/>
          <p:nvPr/>
        </p:nvSpPr>
        <p:spPr>
          <a:xfrm>
            <a:off x="11474654"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10</a:t>
            </a:r>
            <a:endParaRPr lang="en-US" sz="1400" dirty="0">
              <a:solidFill>
                <a:srgbClr val="FFFFCC"/>
              </a:solidFill>
              <a:latin typeface="Arial" panose="020B0604020202020204" pitchFamily="34" charset="0"/>
              <a:cs typeface="Arial" panose="020B0604020202020204" pitchFamily="34" charset="0"/>
            </a:endParaRPr>
          </a:p>
        </p:txBody>
      </p:sp>
      <p:pic>
        <p:nvPicPr>
          <p:cNvPr id="8" name="Billede 7">
            <a:extLst>
              <a:ext uri="{FF2B5EF4-FFF2-40B4-BE49-F238E27FC236}">
                <a16:creationId xmlns:a16="http://schemas.microsoft.com/office/drawing/2014/main" id="{19150C74-9867-4893-A3EA-701F22D1F64B}"/>
              </a:ext>
            </a:extLst>
          </p:cNvPr>
          <p:cNvPicPr>
            <a:picLocks noChangeAspect="1"/>
          </p:cNvPicPr>
          <p:nvPr/>
        </p:nvPicPr>
        <p:blipFill>
          <a:blip r:embed="rId3"/>
          <a:stretch>
            <a:fillRect/>
          </a:stretch>
        </p:blipFill>
        <p:spPr>
          <a:xfrm>
            <a:off x="5618081" y="1368786"/>
            <a:ext cx="6371247" cy="4720791"/>
          </a:xfrm>
          <a:prstGeom prst="rect">
            <a:avLst/>
          </a:prstGeom>
        </p:spPr>
      </p:pic>
    </p:spTree>
    <p:extLst>
      <p:ext uri="{BB962C8B-B14F-4D97-AF65-F5344CB8AC3E}">
        <p14:creationId xmlns:p14="http://schemas.microsoft.com/office/powerpoint/2010/main" val="3301992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44B4BA8-3061-48BC-9798-5BFA2E60E67B}"/>
              </a:ext>
            </a:extLst>
          </p:cNvPr>
          <p:cNvSpPr>
            <a:spLocks noGrp="1"/>
          </p:cNvSpPr>
          <p:nvPr>
            <p:ph type="title"/>
          </p:nvPr>
        </p:nvSpPr>
        <p:spPr>
          <a:xfrm>
            <a:off x="3691051" y="-284617"/>
            <a:ext cx="5658984" cy="1600200"/>
          </a:xfrm>
        </p:spPr>
        <p:txBody>
          <a:bodyPr/>
          <a:lstStyle/>
          <a:p>
            <a:r>
              <a:rPr lang="da-DK" sz="3800">
                <a:solidFill>
                  <a:srgbClr val="FFFFCC"/>
                </a:solidFill>
                <a:latin typeface="Arial" panose="020B0604020202020204" pitchFamily="34" charset="0"/>
                <a:cs typeface="Arial" panose="020B0604020202020204" pitchFamily="34" charset="0"/>
              </a:rPr>
              <a:t>Indhold af Specialet:</a:t>
            </a:r>
            <a:br>
              <a:rPr lang="da-DK"/>
            </a:br>
            <a:endParaRPr lang="en-US" dirty="0"/>
          </a:p>
        </p:txBody>
      </p:sp>
      <p:sp>
        <p:nvSpPr>
          <p:cNvPr id="6" name="Pladsholder til tekst 5">
            <a:extLst>
              <a:ext uri="{FF2B5EF4-FFF2-40B4-BE49-F238E27FC236}">
                <a16:creationId xmlns:a16="http://schemas.microsoft.com/office/drawing/2014/main" id="{8F96FF50-69E8-409F-AC99-69F62F77BC3C}"/>
              </a:ext>
            </a:extLst>
          </p:cNvPr>
          <p:cNvSpPr>
            <a:spLocks noGrp="1"/>
          </p:cNvSpPr>
          <p:nvPr>
            <p:ph type="body" sz="half" idx="2"/>
          </p:nvPr>
        </p:nvSpPr>
        <p:spPr>
          <a:xfrm>
            <a:off x="1288868" y="881649"/>
            <a:ext cx="8655000" cy="3867092"/>
          </a:xfrm>
        </p:spPr>
        <p:txBody>
          <a:bodyPr/>
          <a:lstStyle/>
          <a:p>
            <a:endParaRPr lang="da-DK" sz="2400" dirty="0">
              <a:solidFill>
                <a:srgbClr val="FFFFCC"/>
              </a:solidFill>
              <a:latin typeface="Arial" panose="020B0604020202020204" pitchFamily="34" charset="0"/>
              <a:cs typeface="Arial" panose="020B0604020202020204" pitchFamily="34" charset="0"/>
            </a:endParaRPr>
          </a:p>
          <a:p>
            <a:r>
              <a:rPr lang="da-DK" sz="2400" dirty="0">
                <a:solidFill>
                  <a:srgbClr val="FFFFCC"/>
                </a:solidFill>
                <a:latin typeface="Arial" panose="020B0604020202020204" pitchFamily="34" charset="0"/>
                <a:cs typeface="Arial" panose="020B0604020202020204" pitchFamily="34" charset="0"/>
              </a:rPr>
              <a:t>1.  </a:t>
            </a:r>
            <a:r>
              <a:rPr lang="da-DK" sz="2400" dirty="0" err="1">
                <a:solidFill>
                  <a:srgbClr val="FFFFCC"/>
                </a:solidFill>
                <a:latin typeface="Arial" panose="020B0604020202020204" pitchFamily="34" charset="0"/>
                <a:cs typeface="Arial" panose="020B0604020202020204" pitchFamily="34" charset="0"/>
              </a:rPr>
              <a:t>Targeteret</a:t>
            </a:r>
            <a:r>
              <a:rPr lang="da-DK" sz="2400" dirty="0">
                <a:solidFill>
                  <a:srgbClr val="FFFFCC"/>
                </a:solidFill>
                <a:latin typeface="Arial" panose="020B0604020202020204" pitchFamily="34" charset="0"/>
                <a:cs typeface="Arial" panose="020B0604020202020204" pitchFamily="34" charset="0"/>
              </a:rPr>
              <a:t> Sekventering</a:t>
            </a:r>
          </a:p>
          <a:p>
            <a:r>
              <a:rPr lang="da-DK" sz="2400" dirty="0">
                <a:solidFill>
                  <a:srgbClr val="FFFFCC"/>
                </a:solidFill>
                <a:latin typeface="Arial" panose="020B0604020202020204" pitchFamily="34" charset="0"/>
                <a:cs typeface="Arial" panose="020B0604020202020204" pitchFamily="34" charset="0"/>
              </a:rPr>
              <a:t>2. </a:t>
            </a:r>
            <a:r>
              <a:rPr lang="da-DK" sz="2400" dirty="0" err="1">
                <a:solidFill>
                  <a:srgbClr val="FFFFCC"/>
                </a:solidFill>
                <a:latin typeface="Arial" panose="020B0604020202020204" pitchFamily="34" charset="0"/>
                <a:cs typeface="Arial" panose="020B0604020202020204" pitchFamily="34" charset="0"/>
              </a:rPr>
              <a:t>Repeat</a:t>
            </a:r>
            <a:r>
              <a:rPr lang="da-DK" sz="2400" dirty="0">
                <a:solidFill>
                  <a:srgbClr val="FFFFCC"/>
                </a:solidFill>
                <a:latin typeface="Arial" panose="020B0604020202020204" pitchFamily="34" charset="0"/>
                <a:cs typeface="Arial" panose="020B0604020202020204" pitchFamily="34" charset="0"/>
              </a:rPr>
              <a:t> Længde Estimering</a:t>
            </a:r>
          </a:p>
          <a:p>
            <a:r>
              <a:rPr lang="da-DK" sz="2400" dirty="0">
                <a:solidFill>
                  <a:srgbClr val="FFFFCC"/>
                </a:solidFill>
                <a:latin typeface="Arial" panose="020B0604020202020204" pitchFamily="34" charset="0"/>
                <a:cs typeface="Arial" panose="020B0604020202020204" pitchFamily="34" charset="0"/>
              </a:rPr>
              <a:t>3</a:t>
            </a:r>
            <a:r>
              <a:rPr lang="en-US" sz="2400" dirty="0">
                <a:solidFill>
                  <a:srgbClr val="FFFFCC"/>
                </a:solidFill>
                <a:latin typeface="Arial" panose="020B0604020202020204" pitchFamily="34" charset="0"/>
                <a:cs typeface="Arial" panose="020B0604020202020204" pitchFamily="34" charset="0"/>
              </a:rPr>
              <a:t>. Haplotype </a:t>
            </a:r>
            <a:r>
              <a:rPr lang="en-US" sz="2400" dirty="0" err="1">
                <a:solidFill>
                  <a:srgbClr val="FFFFCC"/>
                </a:solidFill>
                <a:latin typeface="Arial" panose="020B0604020202020204" pitchFamily="34" charset="0"/>
                <a:cs typeface="Arial" panose="020B0604020202020204" pitchFamily="34" charset="0"/>
              </a:rPr>
              <a:t>Fasning</a:t>
            </a:r>
            <a:r>
              <a:rPr lang="en-US" sz="2400" dirty="0">
                <a:solidFill>
                  <a:srgbClr val="FFFFCC"/>
                </a:solidFill>
                <a:latin typeface="Arial" panose="020B0604020202020204" pitchFamily="34" charset="0"/>
                <a:cs typeface="Arial" panose="020B0604020202020204" pitchFamily="34" charset="0"/>
              </a:rPr>
              <a:t> + Repeat </a:t>
            </a:r>
            <a:r>
              <a:rPr lang="en-US" sz="2400" dirty="0" err="1">
                <a:solidFill>
                  <a:srgbClr val="FFFFCC"/>
                </a:solidFill>
                <a:latin typeface="Arial" panose="020B0604020202020204" pitchFamily="34" charset="0"/>
                <a:cs typeface="Arial" panose="020B0604020202020204" pitchFamily="34" charset="0"/>
              </a:rPr>
              <a:t>Længde</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Estimering</a:t>
            </a:r>
            <a:endParaRPr lang="en-US" sz="2400" dirty="0">
              <a:solidFill>
                <a:srgbClr val="FFFFCC"/>
              </a:solidFill>
              <a:latin typeface="Arial" panose="020B0604020202020204" pitchFamily="34" charset="0"/>
              <a:cs typeface="Arial" panose="020B0604020202020204" pitchFamily="34" charset="0"/>
            </a:endParaRPr>
          </a:p>
          <a:p>
            <a:endParaRPr lang="da-DK" dirty="0">
              <a:solidFill>
                <a:srgbClr val="FFFFCC"/>
              </a:solidFill>
            </a:endParaRPr>
          </a:p>
        </p:txBody>
      </p:sp>
      <p:sp>
        <p:nvSpPr>
          <p:cNvPr id="7" name="Tekstfelt 6">
            <a:extLst>
              <a:ext uri="{FF2B5EF4-FFF2-40B4-BE49-F238E27FC236}">
                <a16:creationId xmlns:a16="http://schemas.microsoft.com/office/drawing/2014/main" id="{70E2CA24-6541-4928-962D-540060FA799D}"/>
              </a:ext>
            </a:extLst>
          </p:cNvPr>
          <p:cNvSpPr txBox="1"/>
          <p:nvPr/>
        </p:nvSpPr>
        <p:spPr>
          <a:xfrm>
            <a:off x="11407472" y="6550223"/>
            <a:ext cx="778868"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11</a:t>
            </a:r>
            <a:endParaRPr lang="en-US" sz="1400" dirty="0">
              <a:solidFill>
                <a:srgbClr val="FFFFCC"/>
              </a:solidFill>
              <a:latin typeface="Arial" panose="020B0604020202020204" pitchFamily="34" charset="0"/>
              <a:cs typeface="Arial" panose="020B0604020202020204" pitchFamily="34" charset="0"/>
            </a:endParaRPr>
          </a:p>
        </p:txBody>
      </p:sp>
      <p:pic>
        <p:nvPicPr>
          <p:cNvPr id="8" name="Billede 7">
            <a:extLst>
              <a:ext uri="{FF2B5EF4-FFF2-40B4-BE49-F238E27FC236}">
                <a16:creationId xmlns:a16="http://schemas.microsoft.com/office/drawing/2014/main" id="{9ECC03EC-3270-4AA2-B28D-7264640AC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8868" y="2815195"/>
            <a:ext cx="9614264" cy="3888916"/>
          </a:xfrm>
          <a:prstGeom prst="rect">
            <a:avLst/>
          </a:prstGeom>
        </p:spPr>
      </p:pic>
    </p:spTree>
    <p:extLst>
      <p:ext uri="{BB962C8B-B14F-4D97-AF65-F5344CB8AC3E}">
        <p14:creationId xmlns:p14="http://schemas.microsoft.com/office/powerpoint/2010/main" val="4043195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6644AC6-E430-4786-BFA1-6FDA0DE289CC}"/>
              </a:ext>
            </a:extLst>
          </p:cNvPr>
          <p:cNvSpPr>
            <a:spLocks noGrp="1"/>
          </p:cNvSpPr>
          <p:nvPr>
            <p:ph type="title"/>
          </p:nvPr>
        </p:nvSpPr>
        <p:spPr>
          <a:xfrm>
            <a:off x="2805905" y="180673"/>
            <a:ext cx="6580189" cy="627425"/>
          </a:xfrm>
        </p:spPr>
        <p:txBody>
          <a:bodyPr>
            <a:normAutofit/>
          </a:bodyPr>
          <a:lstStyle/>
          <a:p>
            <a:pPr algn="ctr"/>
            <a:r>
              <a:rPr lang="da-DK" dirty="0" err="1">
                <a:solidFill>
                  <a:srgbClr val="FFFFCC"/>
                </a:solidFill>
                <a:latin typeface="Arial" panose="020B0604020202020204" pitchFamily="34" charset="0"/>
                <a:cs typeface="Arial" panose="020B0604020202020204" pitchFamily="34" charset="0"/>
              </a:rPr>
              <a:t>Targeteret</a:t>
            </a:r>
            <a:r>
              <a:rPr lang="da-DK" dirty="0">
                <a:solidFill>
                  <a:srgbClr val="FFFFCC"/>
                </a:solidFill>
                <a:latin typeface="Arial" panose="020B0604020202020204" pitchFamily="34" charset="0"/>
                <a:cs typeface="Arial" panose="020B0604020202020204" pitchFamily="34" charset="0"/>
              </a:rPr>
              <a:t> Sekventering</a:t>
            </a:r>
            <a:endParaRPr lang="en-US" dirty="0">
              <a:solidFill>
                <a:srgbClr val="FFFFCC"/>
              </a:solidFill>
              <a:latin typeface="Arial" panose="020B0604020202020204" pitchFamily="34" charset="0"/>
              <a:cs typeface="Arial" panose="020B0604020202020204" pitchFamily="34" charset="0"/>
            </a:endParaRPr>
          </a:p>
        </p:txBody>
      </p:sp>
      <p:sp>
        <p:nvSpPr>
          <p:cNvPr id="5" name="Tekstfelt 4">
            <a:extLst>
              <a:ext uri="{FF2B5EF4-FFF2-40B4-BE49-F238E27FC236}">
                <a16:creationId xmlns:a16="http://schemas.microsoft.com/office/drawing/2014/main" id="{7DF41771-2D59-4438-94BF-BDA0CEEBDD19}"/>
              </a:ext>
            </a:extLst>
          </p:cNvPr>
          <p:cNvSpPr txBox="1"/>
          <p:nvPr/>
        </p:nvSpPr>
        <p:spPr>
          <a:xfrm>
            <a:off x="11384227"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13</a:t>
            </a:r>
            <a:endParaRPr lang="en-US" sz="1400" dirty="0">
              <a:solidFill>
                <a:srgbClr val="FFFFCC"/>
              </a:solidFill>
              <a:latin typeface="Arial" panose="020B0604020202020204" pitchFamily="34" charset="0"/>
              <a:cs typeface="Arial" panose="020B0604020202020204" pitchFamily="34" charset="0"/>
            </a:endParaRPr>
          </a:p>
        </p:txBody>
      </p:sp>
      <p:pic>
        <p:nvPicPr>
          <p:cNvPr id="9" name="Billede 8">
            <a:extLst>
              <a:ext uri="{FF2B5EF4-FFF2-40B4-BE49-F238E27FC236}">
                <a16:creationId xmlns:a16="http://schemas.microsoft.com/office/drawing/2014/main" id="{34DB899B-7B8D-4B22-8A2D-A79BFE8FCA21}"/>
              </a:ext>
            </a:extLst>
          </p:cNvPr>
          <p:cNvPicPr>
            <a:picLocks noChangeAspect="1"/>
          </p:cNvPicPr>
          <p:nvPr/>
        </p:nvPicPr>
        <p:blipFill>
          <a:blip r:embed="rId3"/>
          <a:stretch>
            <a:fillRect/>
          </a:stretch>
        </p:blipFill>
        <p:spPr>
          <a:xfrm>
            <a:off x="1070205" y="1249952"/>
            <a:ext cx="10051589" cy="5190036"/>
          </a:xfrm>
          <a:prstGeom prst="rect">
            <a:avLst/>
          </a:prstGeom>
        </p:spPr>
      </p:pic>
    </p:spTree>
    <p:extLst>
      <p:ext uri="{BB962C8B-B14F-4D97-AF65-F5344CB8AC3E}">
        <p14:creationId xmlns:p14="http://schemas.microsoft.com/office/powerpoint/2010/main" val="1087210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6644AC6-E430-4786-BFA1-6FDA0DE289CC}"/>
              </a:ext>
            </a:extLst>
          </p:cNvPr>
          <p:cNvSpPr>
            <a:spLocks noGrp="1"/>
          </p:cNvSpPr>
          <p:nvPr>
            <p:ph type="title"/>
          </p:nvPr>
        </p:nvSpPr>
        <p:spPr>
          <a:xfrm>
            <a:off x="111881" y="494385"/>
            <a:ext cx="6580189" cy="627425"/>
          </a:xfrm>
        </p:spPr>
        <p:txBody>
          <a:bodyPr>
            <a:normAutofit/>
          </a:bodyPr>
          <a:lstStyle/>
          <a:p>
            <a:pPr algn="ctr"/>
            <a:r>
              <a:rPr lang="da-DK" dirty="0">
                <a:solidFill>
                  <a:srgbClr val="FFFFCC"/>
                </a:solidFill>
                <a:latin typeface="Arial" panose="020B0604020202020204" pitchFamily="34" charset="0"/>
                <a:cs typeface="Arial" panose="020B0604020202020204" pitchFamily="34" charset="0"/>
              </a:rPr>
              <a:t>ReadFish Fragment Længde</a:t>
            </a:r>
            <a:endParaRPr lang="en-US" dirty="0">
              <a:solidFill>
                <a:srgbClr val="FFFFCC"/>
              </a:solidFill>
              <a:latin typeface="Arial" panose="020B0604020202020204" pitchFamily="34" charset="0"/>
              <a:cs typeface="Arial" panose="020B0604020202020204" pitchFamily="34" charset="0"/>
            </a:endParaRPr>
          </a:p>
        </p:txBody>
      </p:sp>
      <p:sp>
        <p:nvSpPr>
          <p:cNvPr id="8" name="Pladsholder til tekst 7">
            <a:extLst>
              <a:ext uri="{FF2B5EF4-FFF2-40B4-BE49-F238E27FC236}">
                <a16:creationId xmlns:a16="http://schemas.microsoft.com/office/drawing/2014/main" id="{399712C3-50DF-43AB-8214-120BC97C31DC}"/>
              </a:ext>
            </a:extLst>
          </p:cNvPr>
          <p:cNvSpPr>
            <a:spLocks noGrp="1"/>
          </p:cNvSpPr>
          <p:nvPr>
            <p:ph type="body" sz="half" idx="2"/>
          </p:nvPr>
        </p:nvSpPr>
        <p:spPr>
          <a:xfrm>
            <a:off x="217333" y="808098"/>
            <a:ext cx="5431920" cy="4424136"/>
          </a:xfrm>
        </p:spPr>
        <p:txBody>
          <a:bodyPr/>
          <a:lstStyle/>
          <a:p>
            <a:pPr marL="342900" indent="-342900">
              <a:buFont typeface="Arial" panose="020B0604020202020204" pitchFamily="34" charset="0"/>
              <a:buChar char="•"/>
            </a:pPr>
            <a:endParaRPr lang="da-DK" sz="2400" dirty="0">
              <a:solidFill>
                <a:srgbClr val="FFFFCC"/>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5" name="Tekstfelt 4">
            <a:extLst>
              <a:ext uri="{FF2B5EF4-FFF2-40B4-BE49-F238E27FC236}">
                <a16:creationId xmlns:a16="http://schemas.microsoft.com/office/drawing/2014/main" id="{7DF41771-2D59-4438-94BF-BDA0CEEBDD19}"/>
              </a:ext>
            </a:extLst>
          </p:cNvPr>
          <p:cNvSpPr txBox="1"/>
          <p:nvPr/>
        </p:nvSpPr>
        <p:spPr>
          <a:xfrm>
            <a:off x="11384227"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12</a:t>
            </a:r>
            <a:endParaRPr lang="en-US" sz="1400" dirty="0">
              <a:solidFill>
                <a:srgbClr val="FFFFCC"/>
              </a:solidFill>
              <a:latin typeface="Arial" panose="020B0604020202020204" pitchFamily="34" charset="0"/>
              <a:cs typeface="Arial" panose="020B0604020202020204" pitchFamily="34" charset="0"/>
            </a:endParaRPr>
          </a:p>
        </p:txBody>
      </p:sp>
      <p:pic>
        <p:nvPicPr>
          <p:cNvPr id="7" name="Billede 6">
            <a:extLst>
              <a:ext uri="{FF2B5EF4-FFF2-40B4-BE49-F238E27FC236}">
                <a16:creationId xmlns:a16="http://schemas.microsoft.com/office/drawing/2014/main" id="{845A7ABE-B8FF-4986-B497-F98E837298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4359" y="209092"/>
            <a:ext cx="4599868" cy="6439816"/>
          </a:xfrm>
          <a:prstGeom prst="rect">
            <a:avLst/>
          </a:prstGeom>
        </p:spPr>
      </p:pic>
      <p:sp>
        <p:nvSpPr>
          <p:cNvPr id="9" name="Tekstfelt 8">
            <a:extLst>
              <a:ext uri="{FF2B5EF4-FFF2-40B4-BE49-F238E27FC236}">
                <a16:creationId xmlns:a16="http://schemas.microsoft.com/office/drawing/2014/main" id="{FEB6141E-D351-4652-88A0-FA24DA9902C3}"/>
              </a:ext>
            </a:extLst>
          </p:cNvPr>
          <p:cNvSpPr txBox="1"/>
          <p:nvPr/>
        </p:nvSpPr>
        <p:spPr>
          <a:xfrm>
            <a:off x="452974" y="1854020"/>
            <a:ext cx="6104038" cy="3447098"/>
          </a:xfrm>
          <a:prstGeom prst="rect">
            <a:avLst/>
          </a:prstGeom>
          <a:noFill/>
        </p:spPr>
        <p:txBody>
          <a:bodyPr wrap="square" rtlCol="0">
            <a:spAutoFit/>
          </a:bodyPr>
          <a:lstStyle/>
          <a:p>
            <a:pPr marL="342900" indent="-342900">
              <a:buFont typeface="Arial" panose="020B0604020202020204" pitchFamily="34" charset="0"/>
              <a:buChar char="•"/>
            </a:pPr>
            <a:endParaRPr lang="da-DK"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Effekten af ReadFish kan ses på N50:</a:t>
            </a:r>
          </a:p>
          <a:p>
            <a:r>
              <a:rPr lang="da-DK" sz="2400" dirty="0">
                <a:solidFill>
                  <a:srgbClr val="FFFFCC"/>
                </a:solidFill>
                <a:latin typeface="Arial" panose="020B0604020202020204" pitchFamily="34" charset="0"/>
                <a:cs typeface="Arial" panose="020B0604020202020204" pitchFamily="34" charset="0"/>
              </a:rPr>
              <a:t>	- 50 % af DNA-fragmenterne</a:t>
            </a:r>
          </a:p>
          <a:p>
            <a:r>
              <a:rPr lang="da-DK" sz="2400" dirty="0">
                <a:solidFill>
                  <a:srgbClr val="FFFFCC"/>
                </a:solidFill>
                <a:latin typeface="Arial" panose="020B0604020202020204" pitchFamily="34" charset="0"/>
                <a:cs typeface="Arial" panose="020B0604020202020204" pitchFamily="34" charset="0"/>
              </a:rPr>
              <a:t>	 over og under N50</a:t>
            </a:r>
          </a:p>
          <a:p>
            <a:endParaRPr lang="da-DK"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N50 falder med ca. </a:t>
            </a:r>
            <a:r>
              <a:rPr lang="da-DK" sz="2400">
                <a:solidFill>
                  <a:srgbClr val="FFFFCC"/>
                </a:solidFill>
                <a:latin typeface="Arial" panose="020B0604020202020204" pitchFamily="34" charset="0"/>
                <a:cs typeface="Arial" panose="020B0604020202020204" pitchFamily="34" charset="0"/>
              </a:rPr>
              <a:t>en faktor 10</a:t>
            </a:r>
            <a:endParaRPr lang="da-DK" sz="2400" dirty="0">
              <a:solidFill>
                <a:srgbClr val="FFFFCC"/>
              </a:solidFill>
              <a:latin typeface="Arial" panose="020B0604020202020204" pitchFamily="34" charset="0"/>
              <a:cs typeface="Arial" panose="020B0604020202020204" pitchFamily="34" charset="0"/>
            </a:endParaRPr>
          </a:p>
          <a:p>
            <a:endParaRPr lang="da-DK"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it-IT" sz="25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it-IT" sz="2500" dirty="0">
              <a:solidFill>
                <a:srgbClr val="FFFFCC"/>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3" name="Håndskrift 2">
                <a:extLst>
                  <a:ext uri="{FF2B5EF4-FFF2-40B4-BE49-F238E27FC236}">
                    <a16:creationId xmlns:a16="http://schemas.microsoft.com/office/drawing/2014/main" id="{295C0C34-E320-4451-9BF4-9FA9C1F40FEF}"/>
                  </a:ext>
                </a:extLst>
              </p14:cNvPr>
              <p14:cNvContentPartPr/>
              <p14:nvPr/>
            </p14:nvContentPartPr>
            <p14:xfrm>
              <a:off x="7808020" y="1408340"/>
              <a:ext cx="1960200" cy="891360"/>
            </p14:xfrm>
          </p:contentPart>
        </mc:Choice>
        <mc:Fallback xmlns="">
          <p:pic>
            <p:nvPicPr>
              <p:cNvPr id="3" name="Håndskrift 2">
                <a:extLst>
                  <a:ext uri="{FF2B5EF4-FFF2-40B4-BE49-F238E27FC236}">
                    <a16:creationId xmlns:a16="http://schemas.microsoft.com/office/drawing/2014/main" id="{295C0C34-E320-4451-9BF4-9FA9C1F40FEF}"/>
                  </a:ext>
                </a:extLst>
              </p:cNvPr>
              <p:cNvPicPr/>
              <p:nvPr/>
            </p:nvPicPr>
            <p:blipFill>
              <a:blip r:embed="rId5"/>
              <a:stretch>
                <a:fillRect/>
              </a:stretch>
            </p:blipFill>
            <p:spPr>
              <a:xfrm>
                <a:off x="7772020" y="1372700"/>
                <a:ext cx="2031840" cy="96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Håndskrift 3">
                <a:extLst>
                  <a:ext uri="{FF2B5EF4-FFF2-40B4-BE49-F238E27FC236}">
                    <a16:creationId xmlns:a16="http://schemas.microsoft.com/office/drawing/2014/main" id="{D1ABD948-1BC6-4CFB-9F16-D4CA2A3B432F}"/>
                  </a:ext>
                </a:extLst>
              </p14:cNvPr>
              <p14:cNvContentPartPr/>
              <p14:nvPr/>
            </p14:nvContentPartPr>
            <p14:xfrm>
              <a:off x="7997740" y="4100780"/>
              <a:ext cx="1921680" cy="814680"/>
            </p14:xfrm>
          </p:contentPart>
        </mc:Choice>
        <mc:Fallback xmlns="">
          <p:pic>
            <p:nvPicPr>
              <p:cNvPr id="4" name="Håndskrift 3">
                <a:extLst>
                  <a:ext uri="{FF2B5EF4-FFF2-40B4-BE49-F238E27FC236}">
                    <a16:creationId xmlns:a16="http://schemas.microsoft.com/office/drawing/2014/main" id="{D1ABD948-1BC6-4CFB-9F16-D4CA2A3B432F}"/>
                  </a:ext>
                </a:extLst>
              </p:cNvPr>
              <p:cNvPicPr/>
              <p:nvPr/>
            </p:nvPicPr>
            <p:blipFill>
              <a:blip r:embed="rId7"/>
              <a:stretch>
                <a:fillRect/>
              </a:stretch>
            </p:blipFill>
            <p:spPr>
              <a:xfrm>
                <a:off x="7961740" y="4065140"/>
                <a:ext cx="1993320" cy="886320"/>
              </a:xfrm>
              <a:prstGeom prst="rect">
                <a:avLst/>
              </a:prstGeom>
            </p:spPr>
          </p:pic>
        </mc:Fallback>
      </mc:AlternateContent>
    </p:spTree>
    <p:extLst>
      <p:ext uri="{BB962C8B-B14F-4D97-AF65-F5344CB8AC3E}">
        <p14:creationId xmlns:p14="http://schemas.microsoft.com/office/powerpoint/2010/main" val="330242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991394" y="343614"/>
            <a:ext cx="10209212" cy="892629"/>
          </a:xfrm>
        </p:spPr>
        <p:txBody>
          <a:bodyPr>
            <a:normAutofit/>
          </a:bodyPr>
          <a:lstStyle/>
          <a:p>
            <a:pPr algn="ctr"/>
            <a:r>
              <a:rPr lang="da-DK" sz="3800" dirty="0" err="1">
                <a:solidFill>
                  <a:srgbClr val="FFFFCC"/>
                </a:solidFill>
                <a:latin typeface="Arial" panose="020B0604020202020204" pitchFamily="34" charset="0"/>
                <a:cs typeface="Arial" panose="020B0604020202020204" pitchFamily="34" charset="0"/>
              </a:rPr>
              <a:t>Targeteret</a:t>
            </a:r>
            <a:r>
              <a:rPr lang="da-DK" sz="3800" dirty="0">
                <a:solidFill>
                  <a:srgbClr val="FFFFCC"/>
                </a:solidFill>
                <a:latin typeface="Arial" panose="020B0604020202020204" pitchFamily="34" charset="0"/>
                <a:cs typeface="Arial" panose="020B0604020202020204" pitchFamily="34" charset="0"/>
              </a:rPr>
              <a:t> Forsøg 1</a:t>
            </a:r>
            <a:endParaRPr lang="en-US" sz="3800" dirty="0">
              <a:solidFill>
                <a:srgbClr val="FFFFCC"/>
              </a:solidFill>
              <a:latin typeface="Arial" panose="020B0604020202020204" pitchFamily="34" charset="0"/>
              <a:cs typeface="Arial" panose="020B0604020202020204" pitchFamily="34" charset="0"/>
            </a:endParaRPr>
          </a:p>
        </p:txBody>
      </p:sp>
      <p:sp>
        <p:nvSpPr>
          <p:cNvPr id="10" name="Tekstfelt 9">
            <a:extLst>
              <a:ext uri="{FF2B5EF4-FFF2-40B4-BE49-F238E27FC236}">
                <a16:creationId xmlns:a16="http://schemas.microsoft.com/office/drawing/2014/main" id="{515276E8-D308-4042-8AAC-093F60B4BB70}"/>
              </a:ext>
            </a:extLst>
          </p:cNvPr>
          <p:cNvSpPr txBox="1"/>
          <p:nvPr/>
        </p:nvSpPr>
        <p:spPr>
          <a:xfrm>
            <a:off x="330535" y="1678078"/>
            <a:ext cx="2588708" cy="83099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da-DK" sz="2400" dirty="0" err="1">
                <a:solidFill>
                  <a:srgbClr val="FFFFCC"/>
                </a:solidFill>
                <a:latin typeface="Arial" panose="020B0604020202020204" pitchFamily="34" charset="0"/>
                <a:cs typeface="Arial" panose="020B0604020202020204" pitchFamily="34" charset="0"/>
              </a:rPr>
              <a:t>Needle</a:t>
            </a:r>
            <a:r>
              <a:rPr lang="da-DK" sz="2400" dirty="0">
                <a:solidFill>
                  <a:srgbClr val="FFFFCC"/>
                </a:solidFill>
                <a:latin typeface="Arial" panose="020B0604020202020204" pitchFamily="34" charset="0"/>
                <a:cs typeface="Arial" panose="020B0604020202020204" pitchFamily="34" charset="0"/>
              </a:rPr>
              <a:t> </a:t>
            </a:r>
            <a:r>
              <a:rPr lang="da-DK" sz="2400" dirty="0" err="1">
                <a:solidFill>
                  <a:srgbClr val="FFFFCC"/>
                </a:solidFill>
                <a:latin typeface="Arial" panose="020B0604020202020204" pitchFamily="34" charset="0"/>
                <a:cs typeface="Arial" panose="020B0604020202020204" pitchFamily="34" charset="0"/>
              </a:rPr>
              <a:t>Shearing</a:t>
            </a:r>
            <a:r>
              <a:rPr lang="da-DK" sz="2400" dirty="0">
                <a:solidFill>
                  <a:srgbClr val="FFFFCC"/>
                </a:solidFill>
                <a:latin typeface="Arial" panose="020B0604020202020204" pitchFamily="34" charset="0"/>
                <a:cs typeface="Arial" panose="020B0604020202020204" pitchFamily="34" charset="0"/>
              </a:rPr>
              <a:t>:</a:t>
            </a:r>
          </a:p>
          <a:p>
            <a:r>
              <a:rPr lang="da-DK" sz="2400" dirty="0">
                <a:solidFill>
                  <a:srgbClr val="FFFFCC"/>
                </a:solidFill>
                <a:latin typeface="Arial" panose="020B0604020202020204" pitchFamily="34" charset="0"/>
                <a:cs typeface="Arial" panose="020B0604020202020204" pitchFamily="34" charset="0"/>
              </a:rPr>
              <a:t>- Nej   </a:t>
            </a:r>
            <a:endParaRPr lang="en-US" sz="2400" dirty="0">
              <a:solidFill>
                <a:srgbClr val="FFFFCC"/>
              </a:solidFill>
              <a:latin typeface="Arial" panose="020B0604020202020204" pitchFamily="34" charset="0"/>
              <a:cs typeface="Arial" panose="020B0604020202020204" pitchFamily="34" charset="0"/>
            </a:endParaRPr>
          </a:p>
        </p:txBody>
      </p:sp>
      <p:sp>
        <p:nvSpPr>
          <p:cNvPr id="11" name="Tekstfelt 10">
            <a:extLst>
              <a:ext uri="{FF2B5EF4-FFF2-40B4-BE49-F238E27FC236}">
                <a16:creationId xmlns:a16="http://schemas.microsoft.com/office/drawing/2014/main" id="{14EADECD-6824-431C-B159-A6B0CF925064}"/>
              </a:ext>
            </a:extLst>
          </p:cNvPr>
          <p:cNvSpPr txBox="1"/>
          <p:nvPr/>
        </p:nvSpPr>
        <p:spPr>
          <a:xfrm>
            <a:off x="2985942" y="1678078"/>
            <a:ext cx="2472734" cy="83099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da-DK" sz="2400" dirty="0">
                <a:solidFill>
                  <a:srgbClr val="FFFFCC"/>
                </a:solidFill>
                <a:latin typeface="Arial" panose="020B0604020202020204" pitchFamily="34" charset="0"/>
                <a:cs typeface="Arial" panose="020B0604020202020204" pitchFamily="34" charset="0"/>
              </a:rPr>
              <a:t>Kit:</a:t>
            </a:r>
          </a:p>
          <a:p>
            <a:r>
              <a:rPr lang="da-DK" sz="2400" dirty="0">
                <a:solidFill>
                  <a:srgbClr val="FFFFCC"/>
                </a:solidFill>
                <a:latin typeface="Arial" panose="020B0604020202020204" pitchFamily="34" charset="0"/>
                <a:cs typeface="Arial" panose="020B0604020202020204" pitchFamily="34" charset="0"/>
              </a:rPr>
              <a:t>- SQK-LSK109</a:t>
            </a:r>
            <a:endParaRPr lang="en-US" sz="2400" dirty="0">
              <a:solidFill>
                <a:srgbClr val="FFFFCC"/>
              </a:solidFill>
              <a:latin typeface="Arial" panose="020B0604020202020204" pitchFamily="34" charset="0"/>
              <a:cs typeface="Arial" panose="020B0604020202020204" pitchFamily="34" charset="0"/>
            </a:endParaRPr>
          </a:p>
        </p:txBody>
      </p:sp>
      <p:sp>
        <p:nvSpPr>
          <p:cNvPr id="12" name="Tekstfelt 11">
            <a:extLst>
              <a:ext uri="{FF2B5EF4-FFF2-40B4-BE49-F238E27FC236}">
                <a16:creationId xmlns:a16="http://schemas.microsoft.com/office/drawing/2014/main" id="{5160179A-2B0D-408C-BB55-D8D0AF13C191}"/>
              </a:ext>
            </a:extLst>
          </p:cNvPr>
          <p:cNvSpPr txBox="1"/>
          <p:nvPr/>
        </p:nvSpPr>
        <p:spPr>
          <a:xfrm>
            <a:off x="5547293" y="1661010"/>
            <a:ext cx="931281" cy="83099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da-DK" sz="2400" dirty="0">
                <a:solidFill>
                  <a:srgbClr val="FFFFCC"/>
                </a:solidFill>
                <a:latin typeface="Arial" panose="020B0604020202020204" pitchFamily="34" charset="0"/>
                <a:cs typeface="Arial" panose="020B0604020202020204" pitchFamily="34" charset="0"/>
              </a:rPr>
              <a:t>Vask:</a:t>
            </a:r>
          </a:p>
          <a:p>
            <a:r>
              <a:rPr lang="da-DK" sz="2400" dirty="0">
                <a:solidFill>
                  <a:srgbClr val="FFFFCC"/>
                </a:solidFill>
                <a:latin typeface="Arial" panose="020B0604020202020204" pitchFamily="34" charset="0"/>
                <a:cs typeface="Arial" panose="020B0604020202020204" pitchFamily="34" charset="0"/>
              </a:rPr>
              <a:t>- Ja</a:t>
            </a:r>
            <a:endParaRPr lang="en-US" sz="2400" dirty="0">
              <a:solidFill>
                <a:srgbClr val="FFFFCC"/>
              </a:solidFill>
              <a:latin typeface="Arial" panose="020B0604020202020204" pitchFamily="34" charset="0"/>
              <a:cs typeface="Arial" panose="020B0604020202020204" pitchFamily="34" charset="0"/>
            </a:endParaRPr>
          </a:p>
        </p:txBody>
      </p:sp>
      <p:sp>
        <p:nvSpPr>
          <p:cNvPr id="13" name="Tekstfelt 12">
            <a:extLst>
              <a:ext uri="{FF2B5EF4-FFF2-40B4-BE49-F238E27FC236}">
                <a16:creationId xmlns:a16="http://schemas.microsoft.com/office/drawing/2014/main" id="{B19E7AD9-BF48-422B-865C-A005F57AF6F0}"/>
              </a:ext>
            </a:extLst>
          </p:cNvPr>
          <p:cNvSpPr txBox="1"/>
          <p:nvPr/>
        </p:nvSpPr>
        <p:spPr>
          <a:xfrm>
            <a:off x="6567189" y="1660949"/>
            <a:ext cx="1846980" cy="83099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da-DK" sz="2400" dirty="0">
                <a:solidFill>
                  <a:srgbClr val="FFFFCC"/>
                </a:solidFill>
                <a:latin typeface="Arial" panose="020B0604020202020204" pitchFamily="34" charset="0"/>
                <a:cs typeface="Arial" panose="020B0604020202020204" pitchFamily="34" charset="0"/>
              </a:rPr>
              <a:t>Basecalling:</a:t>
            </a:r>
          </a:p>
          <a:p>
            <a:r>
              <a:rPr lang="da-DK" sz="2400" dirty="0">
                <a:solidFill>
                  <a:srgbClr val="FFFFCC"/>
                </a:solidFill>
                <a:latin typeface="Arial" panose="020B0604020202020204" pitchFamily="34" charset="0"/>
                <a:cs typeface="Arial" panose="020B0604020202020204" pitchFamily="34" charset="0"/>
              </a:rPr>
              <a:t>- Fast</a:t>
            </a:r>
            <a:endParaRPr lang="en-US" sz="2400" dirty="0">
              <a:solidFill>
                <a:srgbClr val="FFFFCC"/>
              </a:solidFill>
              <a:latin typeface="Arial" panose="020B0604020202020204" pitchFamily="34" charset="0"/>
              <a:cs typeface="Arial" panose="020B0604020202020204" pitchFamily="34" charset="0"/>
            </a:endParaRPr>
          </a:p>
        </p:txBody>
      </p:sp>
      <p:sp>
        <p:nvSpPr>
          <p:cNvPr id="14" name="Tekstfelt 13">
            <a:extLst>
              <a:ext uri="{FF2B5EF4-FFF2-40B4-BE49-F238E27FC236}">
                <a16:creationId xmlns:a16="http://schemas.microsoft.com/office/drawing/2014/main" id="{AD7C9862-8A9E-433A-BFCD-3F1DBD2C657C}"/>
              </a:ext>
            </a:extLst>
          </p:cNvPr>
          <p:cNvSpPr txBox="1"/>
          <p:nvPr/>
        </p:nvSpPr>
        <p:spPr>
          <a:xfrm>
            <a:off x="8526898" y="1438822"/>
            <a:ext cx="3334567" cy="1200329"/>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da-DK" sz="2400" dirty="0">
                <a:solidFill>
                  <a:srgbClr val="FFFFCC"/>
                </a:solidFill>
                <a:latin typeface="Arial" panose="020B0604020202020204" pitchFamily="34" charset="0"/>
                <a:cs typeface="Arial" panose="020B0604020202020204" pitchFamily="34" charset="0"/>
              </a:rPr>
              <a:t>Target-region:</a:t>
            </a:r>
          </a:p>
          <a:p>
            <a:pPr marL="342900" indent="-342900">
              <a:buFontTx/>
              <a:buChar char="-"/>
            </a:pPr>
            <a:r>
              <a:rPr lang="da-DK" sz="2400" dirty="0">
                <a:solidFill>
                  <a:srgbClr val="FFFFCC"/>
                </a:solidFill>
                <a:latin typeface="Arial" panose="020B0604020202020204" pitchFamily="34" charset="0"/>
                <a:cs typeface="Arial" panose="020B0604020202020204" pitchFamily="34" charset="0"/>
              </a:rPr>
              <a:t>Lille </a:t>
            </a:r>
          </a:p>
          <a:p>
            <a:r>
              <a:rPr lang="da-DK" sz="2400" dirty="0">
                <a:solidFill>
                  <a:srgbClr val="FFFFCC"/>
                </a:solidFill>
                <a:latin typeface="Arial" panose="020B0604020202020204" pitchFamily="34" charset="0"/>
                <a:cs typeface="Arial" panose="020B0604020202020204" pitchFamily="34" charset="0"/>
              </a:rPr>
              <a:t>(100.000 bp per </a:t>
            </a:r>
            <a:r>
              <a:rPr lang="da-DK" sz="2400" dirty="0" err="1">
                <a:solidFill>
                  <a:srgbClr val="FFFFCC"/>
                </a:solidFill>
                <a:latin typeface="Arial" panose="020B0604020202020204" pitchFamily="34" charset="0"/>
                <a:cs typeface="Arial" panose="020B0604020202020204" pitchFamily="34" charset="0"/>
              </a:rPr>
              <a:t>target</a:t>
            </a:r>
            <a:r>
              <a:rPr lang="da-DK" sz="2400" dirty="0">
                <a:solidFill>
                  <a:srgbClr val="FFFFCC"/>
                </a:solidFill>
                <a:latin typeface="Arial" panose="020B0604020202020204" pitchFamily="34" charset="0"/>
                <a:cs typeface="Arial" panose="020B0604020202020204" pitchFamily="34" charset="0"/>
              </a:rPr>
              <a:t>)</a:t>
            </a:r>
            <a:endParaRPr lang="en-US" sz="2400" dirty="0">
              <a:solidFill>
                <a:srgbClr val="FFFFCC"/>
              </a:solidFill>
              <a:latin typeface="Arial" panose="020B0604020202020204" pitchFamily="34" charset="0"/>
              <a:cs typeface="Arial" panose="020B0604020202020204" pitchFamily="34" charset="0"/>
            </a:endParaRPr>
          </a:p>
        </p:txBody>
      </p:sp>
      <p:pic>
        <p:nvPicPr>
          <p:cNvPr id="27" name="Billede 26">
            <a:extLst>
              <a:ext uri="{FF2B5EF4-FFF2-40B4-BE49-F238E27FC236}">
                <a16:creationId xmlns:a16="http://schemas.microsoft.com/office/drawing/2014/main" id="{C37486F8-6624-463B-A8FC-56C3007FE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9" y="2911856"/>
            <a:ext cx="10941462" cy="3411782"/>
          </a:xfrm>
          <a:prstGeom prst="rect">
            <a:avLst/>
          </a:prstGeom>
        </p:spPr>
      </p:pic>
      <p:sp>
        <p:nvSpPr>
          <p:cNvPr id="18" name="Tekstfelt 17">
            <a:extLst>
              <a:ext uri="{FF2B5EF4-FFF2-40B4-BE49-F238E27FC236}">
                <a16:creationId xmlns:a16="http://schemas.microsoft.com/office/drawing/2014/main" id="{F43C7D16-5AAB-4CE2-9B3C-93AF45B7DC51}"/>
              </a:ext>
            </a:extLst>
          </p:cNvPr>
          <p:cNvSpPr txBox="1"/>
          <p:nvPr/>
        </p:nvSpPr>
        <p:spPr>
          <a:xfrm>
            <a:off x="11413132" y="6562571"/>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14</a:t>
            </a:r>
            <a:endParaRPr lang="en-US" sz="1400" dirty="0">
              <a:solidFill>
                <a:srgbClr val="FFFFCC"/>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4" name="Håndskrift 3">
                <a:extLst>
                  <a:ext uri="{FF2B5EF4-FFF2-40B4-BE49-F238E27FC236}">
                    <a16:creationId xmlns:a16="http://schemas.microsoft.com/office/drawing/2014/main" id="{D606AAB7-C2AE-44F7-8916-0F96CA2C7B86}"/>
                  </a:ext>
                </a:extLst>
              </p14:cNvPr>
              <p14:cNvContentPartPr/>
              <p14:nvPr/>
            </p14:nvContentPartPr>
            <p14:xfrm>
              <a:off x="5686540" y="3300800"/>
              <a:ext cx="4677480" cy="2034360"/>
            </p14:xfrm>
          </p:contentPart>
        </mc:Choice>
        <mc:Fallback xmlns="">
          <p:pic>
            <p:nvPicPr>
              <p:cNvPr id="4" name="Håndskrift 3">
                <a:extLst>
                  <a:ext uri="{FF2B5EF4-FFF2-40B4-BE49-F238E27FC236}">
                    <a16:creationId xmlns:a16="http://schemas.microsoft.com/office/drawing/2014/main" id="{D606AAB7-C2AE-44F7-8916-0F96CA2C7B86}"/>
                  </a:ext>
                </a:extLst>
              </p:cNvPr>
              <p:cNvPicPr/>
              <p:nvPr/>
            </p:nvPicPr>
            <p:blipFill>
              <a:blip r:embed="rId5"/>
              <a:stretch>
                <a:fillRect/>
              </a:stretch>
            </p:blipFill>
            <p:spPr>
              <a:xfrm>
                <a:off x="5650540" y="3264800"/>
                <a:ext cx="4749120" cy="2106000"/>
              </a:xfrm>
              <a:prstGeom prst="rect">
                <a:avLst/>
              </a:prstGeom>
            </p:spPr>
          </p:pic>
        </mc:Fallback>
      </mc:AlternateContent>
      <p:sp>
        <p:nvSpPr>
          <p:cNvPr id="5" name="Tekstfelt 4">
            <a:extLst>
              <a:ext uri="{FF2B5EF4-FFF2-40B4-BE49-F238E27FC236}">
                <a16:creationId xmlns:a16="http://schemas.microsoft.com/office/drawing/2014/main" id="{A23C5E0A-CC16-456F-8CEB-BBA9834F6B9B}"/>
              </a:ext>
            </a:extLst>
          </p:cNvPr>
          <p:cNvSpPr txBox="1"/>
          <p:nvPr/>
        </p:nvSpPr>
        <p:spPr>
          <a:xfrm>
            <a:off x="4024666" y="5294383"/>
            <a:ext cx="3466013" cy="1015663"/>
          </a:xfrm>
          <a:prstGeom prst="rect">
            <a:avLst/>
          </a:prstGeom>
          <a:noFill/>
        </p:spPr>
        <p:txBody>
          <a:bodyPr wrap="none" rtlCol="0">
            <a:spAutoFit/>
          </a:bodyPr>
          <a:lstStyle/>
          <a:p>
            <a:r>
              <a:rPr lang="da-DK" sz="2000" b="1" dirty="0" err="1">
                <a:latin typeface="Arial" panose="020B0604020202020204" pitchFamily="34" charset="0"/>
                <a:cs typeface="Arial" panose="020B0604020202020204" pitchFamily="34" charset="0"/>
              </a:rPr>
              <a:t>Gns</a:t>
            </a:r>
            <a:r>
              <a:rPr lang="da-DK" sz="2000" b="1" dirty="0">
                <a:latin typeface="Arial" panose="020B0604020202020204" pitchFamily="34" charset="0"/>
                <a:cs typeface="Arial" panose="020B0604020202020204" pitchFamily="34" charset="0"/>
              </a:rPr>
              <a:t>. Genom dybde = 2,29x</a:t>
            </a:r>
          </a:p>
          <a:p>
            <a:r>
              <a:rPr lang="en-US" sz="2000" b="1" dirty="0" err="1">
                <a:latin typeface="Arial" panose="020B0604020202020204" pitchFamily="34" charset="0"/>
                <a:cs typeface="Arial" panose="020B0604020202020204" pitchFamily="34" charset="0"/>
              </a:rPr>
              <a:t>Gns</a:t>
            </a:r>
            <a:r>
              <a:rPr lang="en-US" sz="2000" b="1" dirty="0">
                <a:latin typeface="Arial" panose="020B0604020202020204" pitchFamily="34" charset="0"/>
                <a:cs typeface="Arial" panose="020B0604020202020204" pitchFamily="34" charset="0"/>
              </a:rPr>
              <a:t>. Target </a:t>
            </a:r>
            <a:r>
              <a:rPr lang="en-US" sz="2000" b="1" dirty="0" err="1">
                <a:latin typeface="Arial" panose="020B0604020202020204" pitchFamily="34" charset="0"/>
                <a:cs typeface="Arial" panose="020B0604020202020204" pitchFamily="34" charset="0"/>
              </a:rPr>
              <a:t>dybde</a:t>
            </a:r>
            <a:r>
              <a:rPr lang="en-US" sz="2000" b="1" dirty="0">
                <a:latin typeface="Arial" panose="020B0604020202020204" pitchFamily="34" charset="0"/>
                <a:cs typeface="Arial" panose="020B0604020202020204" pitchFamily="34" charset="0"/>
              </a:rPr>
              <a:t> = 5,35x</a:t>
            </a:r>
          </a:p>
          <a:p>
            <a:r>
              <a:rPr lang="en-US" sz="2000" b="1" dirty="0" err="1">
                <a:latin typeface="Arial" panose="020B0604020202020204" pitchFamily="34" charset="0"/>
                <a:cs typeface="Arial" panose="020B0604020202020204" pitchFamily="34" charset="0"/>
              </a:rPr>
              <a:t>Gns</a:t>
            </a:r>
            <a:r>
              <a:rPr lang="en-US" sz="2000" b="1" dirty="0">
                <a:latin typeface="Arial" panose="020B0604020202020204" pitchFamily="34" charset="0"/>
                <a:cs typeface="Arial" panose="020B0604020202020204" pitchFamily="34" charset="0"/>
              </a:rPr>
              <a:t>. Fold-change = 2,34</a:t>
            </a:r>
          </a:p>
        </p:txBody>
      </p:sp>
    </p:spTree>
    <p:extLst>
      <p:ext uri="{BB962C8B-B14F-4D97-AF65-F5344CB8AC3E}">
        <p14:creationId xmlns:p14="http://schemas.microsoft.com/office/powerpoint/2010/main" val="282648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991394" y="343614"/>
            <a:ext cx="10209212" cy="892629"/>
          </a:xfrm>
        </p:spPr>
        <p:txBody>
          <a:bodyPr>
            <a:normAutofit/>
          </a:bodyPr>
          <a:lstStyle/>
          <a:p>
            <a:pPr algn="ctr"/>
            <a:r>
              <a:rPr lang="da-DK" sz="3800" dirty="0" err="1">
                <a:solidFill>
                  <a:srgbClr val="FFFFCC"/>
                </a:solidFill>
                <a:latin typeface="Arial" panose="020B0604020202020204" pitchFamily="34" charset="0"/>
                <a:cs typeface="Arial" panose="020B0604020202020204" pitchFamily="34" charset="0"/>
              </a:rPr>
              <a:t>Targeteret</a:t>
            </a:r>
            <a:r>
              <a:rPr lang="da-DK" sz="3800" dirty="0">
                <a:solidFill>
                  <a:srgbClr val="FFFFCC"/>
                </a:solidFill>
                <a:latin typeface="Arial" panose="020B0604020202020204" pitchFamily="34" charset="0"/>
                <a:cs typeface="Arial" panose="020B0604020202020204" pitchFamily="34" charset="0"/>
              </a:rPr>
              <a:t> Forsøg 2</a:t>
            </a:r>
            <a:endParaRPr lang="en-US" sz="3800" dirty="0">
              <a:solidFill>
                <a:srgbClr val="FFFFCC"/>
              </a:solidFill>
              <a:latin typeface="Arial" panose="020B0604020202020204" pitchFamily="34" charset="0"/>
              <a:cs typeface="Arial" panose="020B0604020202020204" pitchFamily="34" charset="0"/>
            </a:endParaRPr>
          </a:p>
        </p:txBody>
      </p:sp>
      <p:sp>
        <p:nvSpPr>
          <p:cNvPr id="10" name="Tekstfelt 9">
            <a:extLst>
              <a:ext uri="{FF2B5EF4-FFF2-40B4-BE49-F238E27FC236}">
                <a16:creationId xmlns:a16="http://schemas.microsoft.com/office/drawing/2014/main" id="{515276E8-D308-4042-8AAC-093F60B4BB70}"/>
              </a:ext>
            </a:extLst>
          </p:cNvPr>
          <p:cNvSpPr txBox="1"/>
          <p:nvPr/>
        </p:nvSpPr>
        <p:spPr>
          <a:xfrm>
            <a:off x="308618" y="1689192"/>
            <a:ext cx="2588708" cy="83099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da-DK" sz="2400" dirty="0" err="1">
                <a:solidFill>
                  <a:srgbClr val="FFFFCC"/>
                </a:solidFill>
                <a:latin typeface="Arial" panose="020B0604020202020204" pitchFamily="34" charset="0"/>
                <a:cs typeface="Arial" panose="020B0604020202020204" pitchFamily="34" charset="0"/>
              </a:rPr>
              <a:t>Needle</a:t>
            </a:r>
            <a:r>
              <a:rPr lang="da-DK" sz="2400" dirty="0">
                <a:solidFill>
                  <a:srgbClr val="FFFFCC"/>
                </a:solidFill>
                <a:latin typeface="Arial" panose="020B0604020202020204" pitchFamily="34" charset="0"/>
                <a:cs typeface="Arial" panose="020B0604020202020204" pitchFamily="34" charset="0"/>
              </a:rPr>
              <a:t> </a:t>
            </a:r>
            <a:r>
              <a:rPr lang="da-DK" sz="2400" dirty="0" err="1">
                <a:solidFill>
                  <a:srgbClr val="FFFFCC"/>
                </a:solidFill>
                <a:latin typeface="Arial" panose="020B0604020202020204" pitchFamily="34" charset="0"/>
                <a:cs typeface="Arial" panose="020B0604020202020204" pitchFamily="34" charset="0"/>
              </a:rPr>
              <a:t>Shearing</a:t>
            </a:r>
            <a:r>
              <a:rPr lang="da-DK" sz="2400" dirty="0">
                <a:solidFill>
                  <a:srgbClr val="FFFFCC"/>
                </a:solidFill>
                <a:latin typeface="Arial" panose="020B0604020202020204" pitchFamily="34" charset="0"/>
                <a:cs typeface="Arial" panose="020B0604020202020204" pitchFamily="34" charset="0"/>
              </a:rPr>
              <a:t>:</a:t>
            </a:r>
          </a:p>
          <a:p>
            <a:r>
              <a:rPr lang="da-DK" sz="2400" dirty="0">
                <a:solidFill>
                  <a:srgbClr val="FFFFCC"/>
                </a:solidFill>
                <a:latin typeface="Arial" panose="020B0604020202020204" pitchFamily="34" charset="0"/>
                <a:cs typeface="Arial" panose="020B0604020202020204" pitchFamily="34" charset="0"/>
              </a:rPr>
              <a:t>- Nej   </a:t>
            </a:r>
            <a:endParaRPr lang="en-US" sz="2400" dirty="0">
              <a:solidFill>
                <a:srgbClr val="FFFFCC"/>
              </a:solidFill>
              <a:latin typeface="Arial" panose="020B0604020202020204" pitchFamily="34" charset="0"/>
              <a:cs typeface="Arial" panose="020B0604020202020204" pitchFamily="34" charset="0"/>
            </a:endParaRPr>
          </a:p>
        </p:txBody>
      </p:sp>
      <p:sp>
        <p:nvSpPr>
          <p:cNvPr id="11" name="Tekstfelt 10">
            <a:extLst>
              <a:ext uri="{FF2B5EF4-FFF2-40B4-BE49-F238E27FC236}">
                <a16:creationId xmlns:a16="http://schemas.microsoft.com/office/drawing/2014/main" id="{14EADECD-6824-431C-B159-A6B0CF925064}"/>
              </a:ext>
            </a:extLst>
          </p:cNvPr>
          <p:cNvSpPr txBox="1"/>
          <p:nvPr/>
        </p:nvSpPr>
        <p:spPr>
          <a:xfrm>
            <a:off x="2997998" y="1696395"/>
            <a:ext cx="2472734" cy="83099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da-DK" sz="2400" dirty="0">
                <a:solidFill>
                  <a:srgbClr val="FFFFCC"/>
                </a:solidFill>
                <a:latin typeface="Arial" panose="020B0604020202020204" pitchFamily="34" charset="0"/>
                <a:cs typeface="Arial" panose="020B0604020202020204" pitchFamily="34" charset="0"/>
              </a:rPr>
              <a:t>Kit:</a:t>
            </a:r>
          </a:p>
          <a:p>
            <a:r>
              <a:rPr lang="da-DK" sz="2400" dirty="0">
                <a:solidFill>
                  <a:srgbClr val="FFFFCC"/>
                </a:solidFill>
                <a:latin typeface="Arial" panose="020B0604020202020204" pitchFamily="34" charset="0"/>
                <a:cs typeface="Arial" panose="020B0604020202020204" pitchFamily="34" charset="0"/>
              </a:rPr>
              <a:t>- SQK-LSK109</a:t>
            </a:r>
            <a:endParaRPr lang="en-US" sz="2400" dirty="0">
              <a:solidFill>
                <a:srgbClr val="FFFFCC"/>
              </a:solidFill>
              <a:latin typeface="Arial" panose="020B0604020202020204" pitchFamily="34" charset="0"/>
              <a:cs typeface="Arial" panose="020B0604020202020204" pitchFamily="34" charset="0"/>
            </a:endParaRPr>
          </a:p>
        </p:txBody>
      </p:sp>
      <p:sp>
        <p:nvSpPr>
          <p:cNvPr id="14" name="Tekstfelt 13">
            <a:extLst>
              <a:ext uri="{FF2B5EF4-FFF2-40B4-BE49-F238E27FC236}">
                <a16:creationId xmlns:a16="http://schemas.microsoft.com/office/drawing/2014/main" id="{AD7C9862-8A9E-433A-BFCD-3F1DBD2C657C}"/>
              </a:ext>
            </a:extLst>
          </p:cNvPr>
          <p:cNvSpPr txBox="1"/>
          <p:nvPr/>
        </p:nvSpPr>
        <p:spPr>
          <a:xfrm>
            <a:off x="8526898" y="1504525"/>
            <a:ext cx="3334567" cy="1200329"/>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da-DK" sz="2400" dirty="0">
                <a:solidFill>
                  <a:srgbClr val="FFFFCC"/>
                </a:solidFill>
                <a:latin typeface="Arial" panose="020B0604020202020204" pitchFamily="34" charset="0"/>
                <a:cs typeface="Arial" panose="020B0604020202020204" pitchFamily="34" charset="0"/>
              </a:rPr>
              <a:t>Target-region:</a:t>
            </a:r>
          </a:p>
          <a:p>
            <a:pPr marL="342900" indent="-342900">
              <a:buFontTx/>
              <a:buChar char="-"/>
            </a:pPr>
            <a:r>
              <a:rPr lang="da-DK" sz="2400" dirty="0">
                <a:solidFill>
                  <a:srgbClr val="FFFFCC"/>
                </a:solidFill>
                <a:latin typeface="Arial" panose="020B0604020202020204" pitchFamily="34" charset="0"/>
                <a:cs typeface="Arial" panose="020B0604020202020204" pitchFamily="34" charset="0"/>
              </a:rPr>
              <a:t>Lille </a:t>
            </a:r>
          </a:p>
          <a:p>
            <a:r>
              <a:rPr lang="da-DK" sz="2400" dirty="0">
                <a:solidFill>
                  <a:srgbClr val="FFFFCC"/>
                </a:solidFill>
                <a:latin typeface="Arial" panose="020B0604020202020204" pitchFamily="34" charset="0"/>
                <a:cs typeface="Arial" panose="020B0604020202020204" pitchFamily="34" charset="0"/>
              </a:rPr>
              <a:t>(100.000 bp per </a:t>
            </a:r>
            <a:r>
              <a:rPr lang="da-DK" sz="2400" dirty="0" err="1">
                <a:solidFill>
                  <a:srgbClr val="FFFFCC"/>
                </a:solidFill>
                <a:latin typeface="Arial" panose="020B0604020202020204" pitchFamily="34" charset="0"/>
                <a:cs typeface="Arial" panose="020B0604020202020204" pitchFamily="34" charset="0"/>
              </a:rPr>
              <a:t>target</a:t>
            </a:r>
            <a:r>
              <a:rPr lang="da-DK" sz="2400" dirty="0">
                <a:solidFill>
                  <a:srgbClr val="FFFFCC"/>
                </a:solidFill>
                <a:latin typeface="Arial" panose="020B0604020202020204" pitchFamily="34" charset="0"/>
                <a:cs typeface="Arial" panose="020B0604020202020204" pitchFamily="34" charset="0"/>
              </a:rPr>
              <a:t>)</a:t>
            </a:r>
            <a:endParaRPr lang="en-US" sz="2400" dirty="0">
              <a:solidFill>
                <a:srgbClr val="FFFFCC"/>
              </a:solidFill>
              <a:latin typeface="Arial" panose="020B0604020202020204" pitchFamily="34" charset="0"/>
              <a:cs typeface="Arial" panose="020B0604020202020204" pitchFamily="34" charset="0"/>
            </a:endParaRPr>
          </a:p>
        </p:txBody>
      </p:sp>
      <p:pic>
        <p:nvPicPr>
          <p:cNvPr id="29" name="Billede 28">
            <a:extLst>
              <a:ext uri="{FF2B5EF4-FFF2-40B4-BE49-F238E27FC236}">
                <a16:creationId xmlns:a16="http://schemas.microsoft.com/office/drawing/2014/main" id="{50B33BBC-ADE4-426B-9640-A90CC1853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70" y="2973139"/>
            <a:ext cx="10941462" cy="3541247"/>
          </a:xfrm>
          <a:prstGeom prst="rect">
            <a:avLst/>
          </a:prstGeom>
        </p:spPr>
      </p:pic>
      <p:sp>
        <p:nvSpPr>
          <p:cNvPr id="32" name="Tekstfelt 31">
            <a:extLst>
              <a:ext uri="{FF2B5EF4-FFF2-40B4-BE49-F238E27FC236}">
                <a16:creationId xmlns:a16="http://schemas.microsoft.com/office/drawing/2014/main" id="{0C66FB1C-B0FD-43E1-8F87-98D2BA05CAF2}"/>
              </a:ext>
            </a:extLst>
          </p:cNvPr>
          <p:cNvSpPr txBox="1"/>
          <p:nvPr/>
        </p:nvSpPr>
        <p:spPr>
          <a:xfrm>
            <a:off x="5547291" y="1713164"/>
            <a:ext cx="931281" cy="83099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da-DK" sz="2400" dirty="0">
                <a:solidFill>
                  <a:srgbClr val="FFFFCC"/>
                </a:solidFill>
                <a:latin typeface="Arial" panose="020B0604020202020204" pitchFamily="34" charset="0"/>
                <a:cs typeface="Arial" panose="020B0604020202020204" pitchFamily="34" charset="0"/>
              </a:rPr>
              <a:t>Vask:</a:t>
            </a:r>
          </a:p>
          <a:p>
            <a:r>
              <a:rPr lang="da-DK" sz="2400" dirty="0">
                <a:solidFill>
                  <a:srgbClr val="FFFFCC"/>
                </a:solidFill>
                <a:latin typeface="Arial" panose="020B0604020202020204" pitchFamily="34" charset="0"/>
                <a:cs typeface="Arial" panose="020B0604020202020204" pitchFamily="34" charset="0"/>
              </a:rPr>
              <a:t>- Nej</a:t>
            </a:r>
            <a:endParaRPr lang="en-US" sz="2400" dirty="0">
              <a:solidFill>
                <a:srgbClr val="FFFFCC"/>
              </a:solidFill>
              <a:latin typeface="Arial" panose="020B0604020202020204" pitchFamily="34" charset="0"/>
              <a:cs typeface="Arial" panose="020B0604020202020204" pitchFamily="34" charset="0"/>
            </a:endParaRPr>
          </a:p>
        </p:txBody>
      </p:sp>
      <p:sp>
        <p:nvSpPr>
          <p:cNvPr id="33" name="Tekstfelt 32">
            <a:extLst>
              <a:ext uri="{FF2B5EF4-FFF2-40B4-BE49-F238E27FC236}">
                <a16:creationId xmlns:a16="http://schemas.microsoft.com/office/drawing/2014/main" id="{055949E7-448B-44A0-BD96-1D9823A43345}"/>
              </a:ext>
            </a:extLst>
          </p:cNvPr>
          <p:cNvSpPr txBox="1"/>
          <p:nvPr/>
        </p:nvSpPr>
        <p:spPr>
          <a:xfrm>
            <a:off x="6579245" y="1713164"/>
            <a:ext cx="1846980" cy="83099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da-DK" sz="2400" dirty="0">
                <a:solidFill>
                  <a:srgbClr val="FFFFCC"/>
                </a:solidFill>
                <a:latin typeface="Arial" panose="020B0604020202020204" pitchFamily="34" charset="0"/>
                <a:cs typeface="Arial" panose="020B0604020202020204" pitchFamily="34" charset="0"/>
              </a:rPr>
              <a:t>Basecalling:</a:t>
            </a:r>
          </a:p>
          <a:p>
            <a:r>
              <a:rPr lang="da-DK" sz="2400" dirty="0">
                <a:solidFill>
                  <a:srgbClr val="FFFFCC"/>
                </a:solidFill>
                <a:latin typeface="Arial" panose="020B0604020202020204" pitchFamily="34" charset="0"/>
                <a:cs typeface="Arial" panose="020B0604020202020204" pitchFamily="34" charset="0"/>
              </a:rPr>
              <a:t>- HAC</a:t>
            </a:r>
            <a:endParaRPr lang="en-US" sz="2400" dirty="0">
              <a:solidFill>
                <a:srgbClr val="FFFFCC"/>
              </a:solidFill>
              <a:latin typeface="Arial" panose="020B0604020202020204" pitchFamily="34" charset="0"/>
              <a:cs typeface="Arial" panose="020B0604020202020204" pitchFamily="34" charset="0"/>
            </a:endParaRPr>
          </a:p>
        </p:txBody>
      </p:sp>
      <p:sp>
        <p:nvSpPr>
          <p:cNvPr id="18" name="Tekstfelt 17">
            <a:extLst>
              <a:ext uri="{FF2B5EF4-FFF2-40B4-BE49-F238E27FC236}">
                <a16:creationId xmlns:a16="http://schemas.microsoft.com/office/drawing/2014/main" id="{F43C7D16-5AAB-4CE2-9B3C-93AF45B7DC51}"/>
              </a:ext>
            </a:extLst>
          </p:cNvPr>
          <p:cNvSpPr txBox="1"/>
          <p:nvPr/>
        </p:nvSpPr>
        <p:spPr>
          <a:xfrm>
            <a:off x="11413132" y="6562571"/>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15</a:t>
            </a:r>
            <a:endParaRPr lang="en-US" sz="1400" dirty="0">
              <a:solidFill>
                <a:srgbClr val="FFFFCC"/>
              </a:solidFill>
              <a:latin typeface="Arial" panose="020B0604020202020204" pitchFamily="34" charset="0"/>
              <a:cs typeface="Arial" panose="020B0604020202020204" pitchFamily="34" charset="0"/>
            </a:endParaRPr>
          </a:p>
        </p:txBody>
      </p:sp>
      <p:sp>
        <p:nvSpPr>
          <p:cNvPr id="21" name="Tekstfelt 20">
            <a:extLst>
              <a:ext uri="{FF2B5EF4-FFF2-40B4-BE49-F238E27FC236}">
                <a16:creationId xmlns:a16="http://schemas.microsoft.com/office/drawing/2014/main" id="{4114E607-F33B-479A-939E-2DBD4457074B}"/>
              </a:ext>
            </a:extLst>
          </p:cNvPr>
          <p:cNvSpPr txBox="1"/>
          <p:nvPr/>
        </p:nvSpPr>
        <p:spPr>
          <a:xfrm>
            <a:off x="4279924" y="5406767"/>
            <a:ext cx="3466013" cy="1015663"/>
          </a:xfrm>
          <a:prstGeom prst="rect">
            <a:avLst/>
          </a:prstGeom>
          <a:noFill/>
        </p:spPr>
        <p:txBody>
          <a:bodyPr wrap="none" rtlCol="0">
            <a:spAutoFit/>
          </a:bodyPr>
          <a:lstStyle/>
          <a:p>
            <a:r>
              <a:rPr lang="da-DK" sz="2000" b="1" dirty="0" err="1">
                <a:latin typeface="Arial" panose="020B0604020202020204" pitchFamily="34" charset="0"/>
                <a:cs typeface="Arial" panose="020B0604020202020204" pitchFamily="34" charset="0"/>
              </a:rPr>
              <a:t>Gns</a:t>
            </a:r>
            <a:r>
              <a:rPr lang="da-DK" sz="2000" b="1" dirty="0">
                <a:latin typeface="Arial" panose="020B0604020202020204" pitchFamily="34" charset="0"/>
                <a:cs typeface="Arial" panose="020B0604020202020204" pitchFamily="34" charset="0"/>
              </a:rPr>
              <a:t>. Genom dybde = 2,13x</a:t>
            </a:r>
          </a:p>
          <a:p>
            <a:r>
              <a:rPr lang="en-US" sz="2000" b="1" dirty="0" err="1">
                <a:latin typeface="Arial" panose="020B0604020202020204" pitchFamily="34" charset="0"/>
                <a:cs typeface="Arial" panose="020B0604020202020204" pitchFamily="34" charset="0"/>
              </a:rPr>
              <a:t>Gns</a:t>
            </a:r>
            <a:r>
              <a:rPr lang="en-US" sz="2000" b="1" dirty="0">
                <a:latin typeface="Arial" panose="020B0604020202020204" pitchFamily="34" charset="0"/>
                <a:cs typeface="Arial" panose="020B0604020202020204" pitchFamily="34" charset="0"/>
              </a:rPr>
              <a:t>. Target </a:t>
            </a:r>
            <a:r>
              <a:rPr lang="en-US" sz="2000" b="1" dirty="0" err="1">
                <a:latin typeface="Arial" panose="020B0604020202020204" pitchFamily="34" charset="0"/>
                <a:cs typeface="Arial" panose="020B0604020202020204" pitchFamily="34" charset="0"/>
              </a:rPr>
              <a:t>dybde</a:t>
            </a:r>
            <a:r>
              <a:rPr lang="en-US" sz="2000" b="1" dirty="0">
                <a:latin typeface="Arial" panose="020B0604020202020204" pitchFamily="34" charset="0"/>
                <a:cs typeface="Arial" panose="020B0604020202020204" pitchFamily="34" charset="0"/>
              </a:rPr>
              <a:t> = 5,50x</a:t>
            </a:r>
          </a:p>
          <a:p>
            <a:r>
              <a:rPr lang="en-US" sz="2000" b="1" dirty="0" err="1">
                <a:latin typeface="Arial" panose="020B0604020202020204" pitchFamily="34" charset="0"/>
                <a:cs typeface="Arial" panose="020B0604020202020204" pitchFamily="34" charset="0"/>
              </a:rPr>
              <a:t>Gns</a:t>
            </a:r>
            <a:r>
              <a:rPr lang="en-US" sz="2000" b="1" dirty="0">
                <a:latin typeface="Arial" panose="020B0604020202020204" pitchFamily="34" charset="0"/>
                <a:cs typeface="Arial" panose="020B0604020202020204" pitchFamily="34" charset="0"/>
              </a:rPr>
              <a:t>. Fold-change = 2,58x</a:t>
            </a:r>
          </a:p>
        </p:txBody>
      </p:sp>
      <mc:AlternateContent xmlns:mc="http://schemas.openxmlformats.org/markup-compatibility/2006" xmlns:p14="http://schemas.microsoft.com/office/powerpoint/2010/main">
        <mc:Choice Requires="p14">
          <p:contentPart p14:bwMode="auto" r:id="rId4">
            <p14:nvContentPartPr>
              <p14:cNvPr id="6" name="Håndskrift 5">
                <a:extLst>
                  <a:ext uri="{FF2B5EF4-FFF2-40B4-BE49-F238E27FC236}">
                    <a16:creationId xmlns:a16="http://schemas.microsoft.com/office/drawing/2014/main" id="{5E6C37FB-D224-4FC2-B052-5F9BB73278FE}"/>
                  </a:ext>
                </a:extLst>
              </p14:cNvPr>
              <p14:cNvContentPartPr/>
              <p14:nvPr/>
            </p14:nvContentPartPr>
            <p14:xfrm>
              <a:off x="6526060" y="1535060"/>
              <a:ext cx="1998000" cy="1235520"/>
            </p14:xfrm>
          </p:contentPart>
        </mc:Choice>
        <mc:Fallback xmlns="">
          <p:pic>
            <p:nvPicPr>
              <p:cNvPr id="6" name="Håndskrift 5">
                <a:extLst>
                  <a:ext uri="{FF2B5EF4-FFF2-40B4-BE49-F238E27FC236}">
                    <a16:creationId xmlns:a16="http://schemas.microsoft.com/office/drawing/2014/main" id="{5E6C37FB-D224-4FC2-B052-5F9BB73278FE}"/>
                  </a:ext>
                </a:extLst>
              </p:cNvPr>
              <p:cNvPicPr/>
              <p:nvPr/>
            </p:nvPicPr>
            <p:blipFill>
              <a:blip r:embed="rId5"/>
              <a:stretch>
                <a:fillRect/>
              </a:stretch>
            </p:blipFill>
            <p:spPr>
              <a:xfrm>
                <a:off x="6490060" y="1499060"/>
                <a:ext cx="2069640" cy="1307160"/>
              </a:xfrm>
              <a:prstGeom prst="rect">
                <a:avLst/>
              </a:prstGeom>
            </p:spPr>
          </p:pic>
        </mc:Fallback>
      </mc:AlternateContent>
    </p:spTree>
    <p:extLst>
      <p:ext uri="{BB962C8B-B14F-4D97-AF65-F5344CB8AC3E}">
        <p14:creationId xmlns:p14="http://schemas.microsoft.com/office/powerpoint/2010/main" val="1735852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991394" y="343614"/>
            <a:ext cx="10209212" cy="892629"/>
          </a:xfrm>
        </p:spPr>
        <p:txBody>
          <a:bodyPr>
            <a:normAutofit/>
          </a:bodyPr>
          <a:lstStyle/>
          <a:p>
            <a:pPr algn="ctr"/>
            <a:r>
              <a:rPr lang="da-DK" sz="3800" dirty="0" err="1">
                <a:solidFill>
                  <a:srgbClr val="FFFFCC"/>
                </a:solidFill>
                <a:latin typeface="Arial" panose="020B0604020202020204" pitchFamily="34" charset="0"/>
                <a:cs typeface="Arial" panose="020B0604020202020204" pitchFamily="34" charset="0"/>
              </a:rPr>
              <a:t>Targeteret</a:t>
            </a:r>
            <a:r>
              <a:rPr lang="da-DK" sz="3800" dirty="0">
                <a:solidFill>
                  <a:srgbClr val="FFFFCC"/>
                </a:solidFill>
                <a:latin typeface="Arial" panose="020B0604020202020204" pitchFamily="34" charset="0"/>
                <a:cs typeface="Arial" panose="020B0604020202020204" pitchFamily="34" charset="0"/>
              </a:rPr>
              <a:t> Forsøg 3</a:t>
            </a:r>
            <a:endParaRPr lang="en-US" sz="3800" dirty="0">
              <a:solidFill>
                <a:srgbClr val="FFFFCC"/>
              </a:solidFill>
              <a:latin typeface="Arial" panose="020B0604020202020204" pitchFamily="34" charset="0"/>
              <a:cs typeface="Arial" panose="020B0604020202020204" pitchFamily="34" charset="0"/>
            </a:endParaRPr>
          </a:p>
        </p:txBody>
      </p:sp>
      <p:sp>
        <p:nvSpPr>
          <p:cNvPr id="11" name="Tekstfelt 10">
            <a:extLst>
              <a:ext uri="{FF2B5EF4-FFF2-40B4-BE49-F238E27FC236}">
                <a16:creationId xmlns:a16="http://schemas.microsoft.com/office/drawing/2014/main" id="{14EADECD-6824-431C-B159-A6B0CF925064}"/>
              </a:ext>
            </a:extLst>
          </p:cNvPr>
          <p:cNvSpPr txBox="1"/>
          <p:nvPr/>
        </p:nvSpPr>
        <p:spPr>
          <a:xfrm>
            <a:off x="2985942" y="1678078"/>
            <a:ext cx="2472734" cy="83099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da-DK" sz="2400" dirty="0">
                <a:solidFill>
                  <a:srgbClr val="FFFFCC"/>
                </a:solidFill>
                <a:latin typeface="Arial" panose="020B0604020202020204" pitchFamily="34" charset="0"/>
                <a:cs typeface="Arial" panose="020B0604020202020204" pitchFamily="34" charset="0"/>
              </a:rPr>
              <a:t>Kit:</a:t>
            </a:r>
          </a:p>
          <a:p>
            <a:r>
              <a:rPr lang="da-DK" sz="2400" dirty="0">
                <a:solidFill>
                  <a:srgbClr val="FFFFCC"/>
                </a:solidFill>
                <a:latin typeface="Arial" panose="020B0604020202020204" pitchFamily="34" charset="0"/>
                <a:cs typeface="Arial" panose="020B0604020202020204" pitchFamily="34" charset="0"/>
              </a:rPr>
              <a:t>- SQK-LSK109</a:t>
            </a:r>
            <a:endParaRPr lang="en-US" sz="2400" dirty="0">
              <a:solidFill>
                <a:srgbClr val="FFFFCC"/>
              </a:solidFill>
              <a:latin typeface="Arial" panose="020B0604020202020204" pitchFamily="34" charset="0"/>
              <a:cs typeface="Arial" panose="020B0604020202020204" pitchFamily="34" charset="0"/>
            </a:endParaRPr>
          </a:p>
        </p:txBody>
      </p:sp>
      <p:sp>
        <p:nvSpPr>
          <p:cNvPr id="33" name="Tekstfelt 32">
            <a:extLst>
              <a:ext uri="{FF2B5EF4-FFF2-40B4-BE49-F238E27FC236}">
                <a16:creationId xmlns:a16="http://schemas.microsoft.com/office/drawing/2014/main" id="{055949E7-448B-44A0-BD96-1D9823A43345}"/>
              </a:ext>
            </a:extLst>
          </p:cNvPr>
          <p:cNvSpPr txBox="1"/>
          <p:nvPr/>
        </p:nvSpPr>
        <p:spPr>
          <a:xfrm>
            <a:off x="6567189" y="1678078"/>
            <a:ext cx="1846980" cy="83099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da-DK" sz="2400" dirty="0">
                <a:solidFill>
                  <a:srgbClr val="FFFFCC"/>
                </a:solidFill>
                <a:latin typeface="Arial" panose="020B0604020202020204" pitchFamily="34" charset="0"/>
                <a:cs typeface="Arial" panose="020B0604020202020204" pitchFamily="34" charset="0"/>
              </a:rPr>
              <a:t>Basecalling:</a:t>
            </a:r>
          </a:p>
          <a:p>
            <a:r>
              <a:rPr lang="da-DK" sz="2400" dirty="0">
                <a:solidFill>
                  <a:srgbClr val="FFFFCC"/>
                </a:solidFill>
                <a:latin typeface="Arial" panose="020B0604020202020204" pitchFamily="34" charset="0"/>
                <a:cs typeface="Arial" panose="020B0604020202020204" pitchFamily="34" charset="0"/>
              </a:rPr>
              <a:t>- HAC</a:t>
            </a:r>
            <a:endParaRPr lang="en-US" sz="2400" dirty="0">
              <a:solidFill>
                <a:srgbClr val="FFFFCC"/>
              </a:solidFill>
              <a:latin typeface="Arial" panose="020B0604020202020204" pitchFamily="34" charset="0"/>
              <a:cs typeface="Arial" panose="020B0604020202020204" pitchFamily="34" charset="0"/>
            </a:endParaRPr>
          </a:p>
        </p:txBody>
      </p:sp>
      <p:pic>
        <p:nvPicPr>
          <p:cNvPr id="35" name="Billede 34">
            <a:extLst>
              <a:ext uri="{FF2B5EF4-FFF2-40B4-BE49-F238E27FC236}">
                <a16:creationId xmlns:a16="http://schemas.microsoft.com/office/drawing/2014/main" id="{EF44DA2A-DB18-4B12-853A-4E0D5BF50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9" y="2913418"/>
            <a:ext cx="10941462" cy="3598710"/>
          </a:xfrm>
          <a:prstGeom prst="rect">
            <a:avLst/>
          </a:prstGeom>
        </p:spPr>
      </p:pic>
      <p:sp>
        <p:nvSpPr>
          <p:cNvPr id="36" name="Tekstfelt 35">
            <a:extLst>
              <a:ext uri="{FF2B5EF4-FFF2-40B4-BE49-F238E27FC236}">
                <a16:creationId xmlns:a16="http://schemas.microsoft.com/office/drawing/2014/main" id="{459A0344-1F50-4AD9-B8A6-3BDCA3C3B458}"/>
              </a:ext>
            </a:extLst>
          </p:cNvPr>
          <p:cNvSpPr txBox="1"/>
          <p:nvPr/>
        </p:nvSpPr>
        <p:spPr>
          <a:xfrm>
            <a:off x="308617" y="1695215"/>
            <a:ext cx="2588708" cy="83099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da-DK" sz="2400" dirty="0" err="1">
                <a:solidFill>
                  <a:srgbClr val="FFFFCC"/>
                </a:solidFill>
                <a:latin typeface="Arial" panose="020B0604020202020204" pitchFamily="34" charset="0"/>
                <a:cs typeface="Arial" panose="020B0604020202020204" pitchFamily="34" charset="0"/>
              </a:rPr>
              <a:t>Needle</a:t>
            </a:r>
            <a:r>
              <a:rPr lang="da-DK" sz="2400" dirty="0">
                <a:solidFill>
                  <a:srgbClr val="FFFFCC"/>
                </a:solidFill>
                <a:latin typeface="Arial" panose="020B0604020202020204" pitchFamily="34" charset="0"/>
                <a:cs typeface="Arial" panose="020B0604020202020204" pitchFamily="34" charset="0"/>
              </a:rPr>
              <a:t> </a:t>
            </a:r>
            <a:r>
              <a:rPr lang="da-DK" sz="2400" dirty="0" err="1">
                <a:solidFill>
                  <a:srgbClr val="FFFFCC"/>
                </a:solidFill>
                <a:latin typeface="Arial" panose="020B0604020202020204" pitchFamily="34" charset="0"/>
                <a:cs typeface="Arial" panose="020B0604020202020204" pitchFamily="34" charset="0"/>
              </a:rPr>
              <a:t>Shearing</a:t>
            </a:r>
            <a:r>
              <a:rPr lang="da-DK" sz="2400" dirty="0">
                <a:solidFill>
                  <a:srgbClr val="FFFFCC"/>
                </a:solidFill>
                <a:latin typeface="Arial" panose="020B0604020202020204" pitchFamily="34" charset="0"/>
                <a:cs typeface="Arial" panose="020B0604020202020204" pitchFamily="34" charset="0"/>
              </a:rPr>
              <a:t>:</a:t>
            </a:r>
          </a:p>
          <a:p>
            <a:r>
              <a:rPr lang="da-DK" sz="2400" dirty="0">
                <a:solidFill>
                  <a:srgbClr val="FFFFCC"/>
                </a:solidFill>
                <a:latin typeface="Arial" panose="020B0604020202020204" pitchFamily="34" charset="0"/>
                <a:cs typeface="Arial" panose="020B0604020202020204" pitchFamily="34" charset="0"/>
              </a:rPr>
              <a:t>- Ja</a:t>
            </a:r>
            <a:endParaRPr lang="en-US" sz="2400" dirty="0">
              <a:solidFill>
                <a:srgbClr val="FFFFCC"/>
              </a:solidFill>
              <a:latin typeface="Arial" panose="020B0604020202020204" pitchFamily="34" charset="0"/>
              <a:cs typeface="Arial" panose="020B0604020202020204" pitchFamily="34" charset="0"/>
            </a:endParaRPr>
          </a:p>
        </p:txBody>
      </p:sp>
      <p:sp>
        <p:nvSpPr>
          <p:cNvPr id="37" name="Tekstfelt 36">
            <a:extLst>
              <a:ext uri="{FF2B5EF4-FFF2-40B4-BE49-F238E27FC236}">
                <a16:creationId xmlns:a16="http://schemas.microsoft.com/office/drawing/2014/main" id="{DEA2A5C1-2FD5-4576-9850-ED95F9A5DF47}"/>
              </a:ext>
            </a:extLst>
          </p:cNvPr>
          <p:cNvSpPr txBox="1"/>
          <p:nvPr/>
        </p:nvSpPr>
        <p:spPr>
          <a:xfrm>
            <a:off x="5562828" y="1660949"/>
            <a:ext cx="931281" cy="83099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da-DK" sz="2400" dirty="0">
                <a:solidFill>
                  <a:srgbClr val="FFFFCC"/>
                </a:solidFill>
                <a:latin typeface="Arial" panose="020B0604020202020204" pitchFamily="34" charset="0"/>
                <a:cs typeface="Arial" panose="020B0604020202020204" pitchFamily="34" charset="0"/>
              </a:rPr>
              <a:t>Vask:</a:t>
            </a:r>
          </a:p>
          <a:p>
            <a:r>
              <a:rPr lang="da-DK" sz="2400" dirty="0">
                <a:solidFill>
                  <a:srgbClr val="FFFFCC"/>
                </a:solidFill>
                <a:latin typeface="Arial" panose="020B0604020202020204" pitchFamily="34" charset="0"/>
                <a:cs typeface="Arial" panose="020B0604020202020204" pitchFamily="34" charset="0"/>
              </a:rPr>
              <a:t>- Ja</a:t>
            </a:r>
            <a:endParaRPr lang="en-US" sz="2400" dirty="0">
              <a:solidFill>
                <a:srgbClr val="FFFFCC"/>
              </a:solidFill>
              <a:latin typeface="Arial" panose="020B0604020202020204" pitchFamily="34" charset="0"/>
              <a:cs typeface="Arial" panose="020B0604020202020204" pitchFamily="34" charset="0"/>
            </a:endParaRPr>
          </a:p>
        </p:txBody>
      </p:sp>
      <p:sp>
        <p:nvSpPr>
          <p:cNvPr id="38" name="Tekstfelt 37">
            <a:extLst>
              <a:ext uri="{FF2B5EF4-FFF2-40B4-BE49-F238E27FC236}">
                <a16:creationId xmlns:a16="http://schemas.microsoft.com/office/drawing/2014/main" id="{42DD7E0F-569A-4C94-B73D-9D2618F110E4}"/>
              </a:ext>
            </a:extLst>
          </p:cNvPr>
          <p:cNvSpPr txBox="1"/>
          <p:nvPr/>
        </p:nvSpPr>
        <p:spPr>
          <a:xfrm>
            <a:off x="8537255" y="1474666"/>
            <a:ext cx="3591048" cy="1200329"/>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da-DK" sz="2400" dirty="0">
                <a:solidFill>
                  <a:srgbClr val="FFFFCC"/>
                </a:solidFill>
                <a:latin typeface="Arial" panose="020B0604020202020204" pitchFamily="34" charset="0"/>
                <a:cs typeface="Arial" panose="020B0604020202020204" pitchFamily="34" charset="0"/>
              </a:rPr>
              <a:t>Target-region:</a:t>
            </a:r>
          </a:p>
          <a:p>
            <a:pPr marL="342900" indent="-342900">
              <a:buFontTx/>
              <a:buChar char="-"/>
            </a:pPr>
            <a:r>
              <a:rPr lang="da-DK" sz="2400" dirty="0">
                <a:solidFill>
                  <a:srgbClr val="FFFFCC"/>
                </a:solidFill>
                <a:latin typeface="Arial" panose="020B0604020202020204" pitchFamily="34" charset="0"/>
                <a:cs typeface="Arial" panose="020B0604020202020204" pitchFamily="34" charset="0"/>
              </a:rPr>
              <a:t>Stor </a:t>
            </a:r>
          </a:p>
          <a:p>
            <a:r>
              <a:rPr lang="da-DK" sz="2400" dirty="0">
                <a:solidFill>
                  <a:srgbClr val="FFFFCC"/>
                </a:solidFill>
                <a:latin typeface="Arial" panose="020B0604020202020204" pitchFamily="34" charset="0"/>
                <a:cs typeface="Arial" panose="020B0604020202020204" pitchFamily="34" charset="0"/>
              </a:rPr>
              <a:t>(1.000.000 bp per </a:t>
            </a:r>
            <a:r>
              <a:rPr lang="da-DK" sz="2400" dirty="0" err="1">
                <a:solidFill>
                  <a:srgbClr val="FFFFCC"/>
                </a:solidFill>
                <a:latin typeface="Arial" panose="020B0604020202020204" pitchFamily="34" charset="0"/>
                <a:cs typeface="Arial" panose="020B0604020202020204" pitchFamily="34" charset="0"/>
              </a:rPr>
              <a:t>target</a:t>
            </a:r>
            <a:r>
              <a:rPr lang="da-DK" sz="2400" dirty="0">
                <a:solidFill>
                  <a:srgbClr val="FFFFCC"/>
                </a:solidFill>
                <a:latin typeface="Arial" panose="020B0604020202020204" pitchFamily="34" charset="0"/>
                <a:cs typeface="Arial" panose="020B0604020202020204" pitchFamily="34" charset="0"/>
              </a:rPr>
              <a:t>)</a:t>
            </a:r>
            <a:endParaRPr lang="en-US" sz="2400" dirty="0">
              <a:solidFill>
                <a:srgbClr val="FFFFCC"/>
              </a:solidFill>
              <a:latin typeface="Arial" panose="020B0604020202020204" pitchFamily="34" charset="0"/>
              <a:cs typeface="Arial" panose="020B0604020202020204" pitchFamily="34" charset="0"/>
            </a:endParaRPr>
          </a:p>
        </p:txBody>
      </p:sp>
      <p:sp>
        <p:nvSpPr>
          <p:cNvPr id="18" name="Tekstfelt 17">
            <a:extLst>
              <a:ext uri="{FF2B5EF4-FFF2-40B4-BE49-F238E27FC236}">
                <a16:creationId xmlns:a16="http://schemas.microsoft.com/office/drawing/2014/main" id="{F43C7D16-5AAB-4CE2-9B3C-93AF45B7DC51}"/>
              </a:ext>
            </a:extLst>
          </p:cNvPr>
          <p:cNvSpPr txBox="1"/>
          <p:nvPr/>
        </p:nvSpPr>
        <p:spPr>
          <a:xfrm>
            <a:off x="11413132" y="6562571"/>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16</a:t>
            </a:r>
            <a:endParaRPr lang="en-US" sz="1400" dirty="0">
              <a:solidFill>
                <a:srgbClr val="FFFFCC"/>
              </a:solidFill>
              <a:latin typeface="Arial" panose="020B0604020202020204" pitchFamily="34" charset="0"/>
              <a:cs typeface="Arial" panose="020B0604020202020204" pitchFamily="34" charset="0"/>
            </a:endParaRPr>
          </a:p>
        </p:txBody>
      </p:sp>
      <p:sp>
        <p:nvSpPr>
          <p:cNvPr id="20" name="Tekstfelt 19">
            <a:extLst>
              <a:ext uri="{FF2B5EF4-FFF2-40B4-BE49-F238E27FC236}">
                <a16:creationId xmlns:a16="http://schemas.microsoft.com/office/drawing/2014/main" id="{3C8D89D4-83C1-4495-B7AA-0119844F32FB}"/>
              </a:ext>
            </a:extLst>
          </p:cNvPr>
          <p:cNvSpPr txBox="1"/>
          <p:nvPr/>
        </p:nvSpPr>
        <p:spPr>
          <a:xfrm>
            <a:off x="4362993" y="5488057"/>
            <a:ext cx="3466013" cy="1015663"/>
          </a:xfrm>
          <a:prstGeom prst="rect">
            <a:avLst/>
          </a:prstGeom>
          <a:noFill/>
        </p:spPr>
        <p:txBody>
          <a:bodyPr wrap="none" rtlCol="0">
            <a:spAutoFit/>
          </a:bodyPr>
          <a:lstStyle/>
          <a:p>
            <a:r>
              <a:rPr lang="da-DK" sz="2000" b="1" dirty="0" err="1">
                <a:latin typeface="Arial" panose="020B0604020202020204" pitchFamily="34" charset="0"/>
                <a:cs typeface="Arial" panose="020B0604020202020204" pitchFamily="34" charset="0"/>
              </a:rPr>
              <a:t>Gns</a:t>
            </a:r>
            <a:r>
              <a:rPr lang="da-DK" sz="2000" b="1" dirty="0">
                <a:latin typeface="Arial" panose="020B0604020202020204" pitchFamily="34" charset="0"/>
                <a:cs typeface="Arial" panose="020B0604020202020204" pitchFamily="34" charset="0"/>
              </a:rPr>
              <a:t>. Genom dybde = 4,97x</a:t>
            </a:r>
          </a:p>
          <a:p>
            <a:r>
              <a:rPr lang="en-US" sz="2000" b="1" dirty="0" err="1">
                <a:latin typeface="Arial" panose="020B0604020202020204" pitchFamily="34" charset="0"/>
                <a:cs typeface="Arial" panose="020B0604020202020204" pitchFamily="34" charset="0"/>
              </a:rPr>
              <a:t>Gns</a:t>
            </a:r>
            <a:r>
              <a:rPr lang="en-US" sz="2000" b="1" dirty="0">
                <a:latin typeface="Arial" panose="020B0604020202020204" pitchFamily="34" charset="0"/>
                <a:cs typeface="Arial" panose="020B0604020202020204" pitchFamily="34" charset="0"/>
              </a:rPr>
              <a:t>. Target </a:t>
            </a:r>
            <a:r>
              <a:rPr lang="en-US" sz="2000" b="1" dirty="0" err="1">
                <a:latin typeface="Arial" panose="020B0604020202020204" pitchFamily="34" charset="0"/>
                <a:cs typeface="Arial" panose="020B0604020202020204" pitchFamily="34" charset="0"/>
              </a:rPr>
              <a:t>dybde</a:t>
            </a:r>
            <a:r>
              <a:rPr lang="en-US" sz="2000" b="1" dirty="0">
                <a:latin typeface="Arial" panose="020B0604020202020204" pitchFamily="34" charset="0"/>
                <a:cs typeface="Arial" panose="020B0604020202020204" pitchFamily="34" charset="0"/>
              </a:rPr>
              <a:t> = 19,50x</a:t>
            </a:r>
          </a:p>
          <a:p>
            <a:r>
              <a:rPr lang="en-US" sz="2000" b="1" dirty="0" err="1">
                <a:latin typeface="Arial" panose="020B0604020202020204" pitchFamily="34" charset="0"/>
                <a:cs typeface="Arial" panose="020B0604020202020204" pitchFamily="34" charset="0"/>
              </a:rPr>
              <a:t>Gns</a:t>
            </a:r>
            <a:r>
              <a:rPr lang="en-US" sz="2000" b="1" dirty="0">
                <a:latin typeface="Arial" panose="020B0604020202020204" pitchFamily="34" charset="0"/>
                <a:cs typeface="Arial" panose="020B0604020202020204" pitchFamily="34" charset="0"/>
              </a:rPr>
              <a:t>. Fold-change = 3,92x</a:t>
            </a:r>
          </a:p>
        </p:txBody>
      </p:sp>
      <mc:AlternateContent xmlns:mc="http://schemas.openxmlformats.org/markup-compatibility/2006" xmlns:p14="http://schemas.microsoft.com/office/powerpoint/2010/main">
        <mc:Choice Requires="p14">
          <p:contentPart p14:bwMode="auto" r:id="rId4">
            <p14:nvContentPartPr>
              <p14:cNvPr id="4" name="Håndskrift 3">
                <a:extLst>
                  <a:ext uri="{FF2B5EF4-FFF2-40B4-BE49-F238E27FC236}">
                    <a16:creationId xmlns:a16="http://schemas.microsoft.com/office/drawing/2014/main" id="{D9AC17E1-E2D8-46F9-B25D-D08FA59CF413}"/>
                  </a:ext>
                </a:extLst>
              </p14:cNvPr>
              <p14:cNvContentPartPr/>
              <p14:nvPr/>
            </p14:nvContentPartPr>
            <p14:xfrm>
              <a:off x="105820" y="1433540"/>
              <a:ext cx="2954880" cy="1323000"/>
            </p14:xfrm>
          </p:contentPart>
        </mc:Choice>
        <mc:Fallback xmlns="">
          <p:pic>
            <p:nvPicPr>
              <p:cNvPr id="4" name="Håndskrift 3">
                <a:extLst>
                  <a:ext uri="{FF2B5EF4-FFF2-40B4-BE49-F238E27FC236}">
                    <a16:creationId xmlns:a16="http://schemas.microsoft.com/office/drawing/2014/main" id="{D9AC17E1-E2D8-46F9-B25D-D08FA59CF413}"/>
                  </a:ext>
                </a:extLst>
              </p:cNvPr>
              <p:cNvPicPr/>
              <p:nvPr/>
            </p:nvPicPr>
            <p:blipFill>
              <a:blip r:embed="rId5"/>
              <a:stretch>
                <a:fillRect/>
              </a:stretch>
            </p:blipFill>
            <p:spPr>
              <a:xfrm>
                <a:off x="70180" y="1397900"/>
                <a:ext cx="3026520" cy="1394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Håndskrift 4">
                <a:extLst>
                  <a:ext uri="{FF2B5EF4-FFF2-40B4-BE49-F238E27FC236}">
                    <a16:creationId xmlns:a16="http://schemas.microsoft.com/office/drawing/2014/main" id="{239770C3-7270-4391-8870-5BAB0FC7CA00}"/>
                  </a:ext>
                </a:extLst>
              </p14:cNvPr>
              <p14:cNvContentPartPr/>
              <p14:nvPr/>
            </p14:nvContentPartPr>
            <p14:xfrm>
              <a:off x="8413900" y="1193060"/>
              <a:ext cx="3791160" cy="1715760"/>
            </p14:xfrm>
          </p:contentPart>
        </mc:Choice>
        <mc:Fallback xmlns="">
          <p:pic>
            <p:nvPicPr>
              <p:cNvPr id="5" name="Håndskrift 4">
                <a:extLst>
                  <a:ext uri="{FF2B5EF4-FFF2-40B4-BE49-F238E27FC236}">
                    <a16:creationId xmlns:a16="http://schemas.microsoft.com/office/drawing/2014/main" id="{239770C3-7270-4391-8870-5BAB0FC7CA00}"/>
                  </a:ext>
                </a:extLst>
              </p:cNvPr>
              <p:cNvPicPr/>
              <p:nvPr/>
            </p:nvPicPr>
            <p:blipFill>
              <a:blip r:embed="rId7"/>
              <a:stretch>
                <a:fillRect/>
              </a:stretch>
            </p:blipFill>
            <p:spPr>
              <a:xfrm>
                <a:off x="8378260" y="1157060"/>
                <a:ext cx="3862800" cy="1787400"/>
              </a:xfrm>
              <a:prstGeom prst="rect">
                <a:avLst/>
              </a:prstGeom>
            </p:spPr>
          </p:pic>
        </mc:Fallback>
      </mc:AlternateContent>
    </p:spTree>
    <p:extLst>
      <p:ext uri="{BB962C8B-B14F-4D97-AF65-F5344CB8AC3E}">
        <p14:creationId xmlns:p14="http://schemas.microsoft.com/office/powerpoint/2010/main" val="3080393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991394" y="343614"/>
            <a:ext cx="10209212" cy="892629"/>
          </a:xfrm>
        </p:spPr>
        <p:txBody>
          <a:bodyPr>
            <a:normAutofit/>
          </a:bodyPr>
          <a:lstStyle/>
          <a:p>
            <a:pPr algn="ctr"/>
            <a:r>
              <a:rPr lang="da-DK" sz="3800" dirty="0" err="1">
                <a:solidFill>
                  <a:srgbClr val="FFFFCC"/>
                </a:solidFill>
                <a:latin typeface="Arial" panose="020B0604020202020204" pitchFamily="34" charset="0"/>
                <a:cs typeface="Arial" panose="020B0604020202020204" pitchFamily="34" charset="0"/>
              </a:rPr>
              <a:t>Targeteret</a:t>
            </a:r>
            <a:r>
              <a:rPr lang="da-DK" sz="3800" dirty="0">
                <a:solidFill>
                  <a:srgbClr val="FFFFCC"/>
                </a:solidFill>
                <a:latin typeface="Arial" panose="020B0604020202020204" pitchFamily="34" charset="0"/>
                <a:cs typeface="Arial" panose="020B0604020202020204" pitchFamily="34" charset="0"/>
              </a:rPr>
              <a:t> Forsøg 4</a:t>
            </a:r>
            <a:endParaRPr lang="en-US" sz="3800" dirty="0">
              <a:solidFill>
                <a:srgbClr val="FFFFCC"/>
              </a:solidFill>
              <a:latin typeface="Arial" panose="020B0604020202020204" pitchFamily="34" charset="0"/>
              <a:cs typeface="Arial" panose="020B0604020202020204" pitchFamily="34" charset="0"/>
            </a:endParaRPr>
          </a:p>
        </p:txBody>
      </p:sp>
      <p:sp>
        <p:nvSpPr>
          <p:cNvPr id="12" name="Tekstfelt 11">
            <a:extLst>
              <a:ext uri="{FF2B5EF4-FFF2-40B4-BE49-F238E27FC236}">
                <a16:creationId xmlns:a16="http://schemas.microsoft.com/office/drawing/2014/main" id="{5160179A-2B0D-408C-BB55-D8D0AF13C191}"/>
              </a:ext>
            </a:extLst>
          </p:cNvPr>
          <p:cNvSpPr txBox="1"/>
          <p:nvPr/>
        </p:nvSpPr>
        <p:spPr>
          <a:xfrm>
            <a:off x="5547293" y="1661010"/>
            <a:ext cx="931281" cy="83099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da-DK" sz="2400" dirty="0">
                <a:solidFill>
                  <a:srgbClr val="FFFFCC"/>
                </a:solidFill>
                <a:latin typeface="Arial" panose="020B0604020202020204" pitchFamily="34" charset="0"/>
                <a:cs typeface="Arial" panose="020B0604020202020204" pitchFamily="34" charset="0"/>
              </a:rPr>
              <a:t>Vask:</a:t>
            </a:r>
          </a:p>
          <a:p>
            <a:r>
              <a:rPr lang="da-DK" sz="2400" dirty="0">
                <a:solidFill>
                  <a:srgbClr val="FFFFCC"/>
                </a:solidFill>
                <a:latin typeface="Arial" panose="020B0604020202020204" pitchFamily="34" charset="0"/>
                <a:cs typeface="Arial" panose="020B0604020202020204" pitchFamily="34" charset="0"/>
              </a:rPr>
              <a:t>- Ja</a:t>
            </a:r>
            <a:endParaRPr lang="en-US" sz="2400" dirty="0">
              <a:solidFill>
                <a:srgbClr val="FFFFCC"/>
              </a:solidFill>
              <a:latin typeface="Arial" panose="020B0604020202020204" pitchFamily="34" charset="0"/>
              <a:cs typeface="Arial" panose="020B0604020202020204" pitchFamily="34" charset="0"/>
            </a:endParaRPr>
          </a:p>
        </p:txBody>
      </p:sp>
      <p:sp>
        <p:nvSpPr>
          <p:cNvPr id="33" name="Tekstfelt 32">
            <a:extLst>
              <a:ext uri="{FF2B5EF4-FFF2-40B4-BE49-F238E27FC236}">
                <a16:creationId xmlns:a16="http://schemas.microsoft.com/office/drawing/2014/main" id="{055949E7-448B-44A0-BD96-1D9823A43345}"/>
              </a:ext>
            </a:extLst>
          </p:cNvPr>
          <p:cNvSpPr txBox="1"/>
          <p:nvPr/>
        </p:nvSpPr>
        <p:spPr>
          <a:xfrm>
            <a:off x="6559421" y="1697753"/>
            <a:ext cx="1846980" cy="83099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da-DK" sz="2400" dirty="0">
                <a:solidFill>
                  <a:srgbClr val="FFFFCC"/>
                </a:solidFill>
                <a:latin typeface="Arial" panose="020B0604020202020204" pitchFamily="34" charset="0"/>
                <a:cs typeface="Arial" panose="020B0604020202020204" pitchFamily="34" charset="0"/>
              </a:rPr>
              <a:t>Basecalling:</a:t>
            </a:r>
          </a:p>
          <a:p>
            <a:r>
              <a:rPr lang="da-DK" sz="2400" dirty="0">
                <a:solidFill>
                  <a:srgbClr val="FFFFCC"/>
                </a:solidFill>
                <a:latin typeface="Arial" panose="020B0604020202020204" pitchFamily="34" charset="0"/>
                <a:cs typeface="Arial" panose="020B0604020202020204" pitchFamily="34" charset="0"/>
              </a:rPr>
              <a:t>- HAC</a:t>
            </a:r>
            <a:endParaRPr lang="en-US" sz="2400" dirty="0">
              <a:solidFill>
                <a:srgbClr val="FFFFCC"/>
              </a:solidFill>
              <a:latin typeface="Arial" panose="020B0604020202020204" pitchFamily="34" charset="0"/>
              <a:cs typeface="Arial" panose="020B0604020202020204" pitchFamily="34" charset="0"/>
            </a:endParaRPr>
          </a:p>
        </p:txBody>
      </p:sp>
      <p:sp>
        <p:nvSpPr>
          <p:cNvPr id="36" name="Tekstfelt 35">
            <a:extLst>
              <a:ext uri="{FF2B5EF4-FFF2-40B4-BE49-F238E27FC236}">
                <a16:creationId xmlns:a16="http://schemas.microsoft.com/office/drawing/2014/main" id="{459A0344-1F50-4AD9-B8A6-3BDCA3C3B458}"/>
              </a:ext>
            </a:extLst>
          </p:cNvPr>
          <p:cNvSpPr txBox="1"/>
          <p:nvPr/>
        </p:nvSpPr>
        <p:spPr>
          <a:xfrm>
            <a:off x="266536" y="1629097"/>
            <a:ext cx="2588708" cy="83099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da-DK" sz="2400" dirty="0" err="1">
                <a:solidFill>
                  <a:srgbClr val="FFFFCC"/>
                </a:solidFill>
                <a:latin typeface="Arial" panose="020B0604020202020204" pitchFamily="34" charset="0"/>
                <a:cs typeface="Arial" panose="020B0604020202020204" pitchFamily="34" charset="0"/>
              </a:rPr>
              <a:t>Needle</a:t>
            </a:r>
            <a:r>
              <a:rPr lang="da-DK" sz="2400" dirty="0">
                <a:solidFill>
                  <a:srgbClr val="FFFFCC"/>
                </a:solidFill>
                <a:latin typeface="Arial" panose="020B0604020202020204" pitchFamily="34" charset="0"/>
                <a:cs typeface="Arial" panose="020B0604020202020204" pitchFamily="34" charset="0"/>
              </a:rPr>
              <a:t> </a:t>
            </a:r>
            <a:r>
              <a:rPr lang="da-DK" sz="2400" dirty="0" err="1">
                <a:solidFill>
                  <a:srgbClr val="FFFFCC"/>
                </a:solidFill>
                <a:latin typeface="Arial" panose="020B0604020202020204" pitchFamily="34" charset="0"/>
                <a:cs typeface="Arial" panose="020B0604020202020204" pitchFamily="34" charset="0"/>
              </a:rPr>
              <a:t>Shearing</a:t>
            </a:r>
            <a:r>
              <a:rPr lang="da-DK" sz="2400" dirty="0">
                <a:solidFill>
                  <a:srgbClr val="FFFFCC"/>
                </a:solidFill>
                <a:latin typeface="Arial" panose="020B0604020202020204" pitchFamily="34" charset="0"/>
                <a:cs typeface="Arial" panose="020B0604020202020204" pitchFamily="34" charset="0"/>
              </a:rPr>
              <a:t>:</a:t>
            </a:r>
          </a:p>
          <a:p>
            <a:r>
              <a:rPr lang="da-DK" sz="2400" dirty="0">
                <a:solidFill>
                  <a:srgbClr val="FFFFCC"/>
                </a:solidFill>
                <a:latin typeface="Arial" panose="020B0604020202020204" pitchFamily="34" charset="0"/>
                <a:cs typeface="Arial" panose="020B0604020202020204" pitchFamily="34" charset="0"/>
              </a:rPr>
              <a:t>- Ja</a:t>
            </a:r>
            <a:endParaRPr lang="en-US" sz="2400" dirty="0">
              <a:solidFill>
                <a:srgbClr val="FFFFCC"/>
              </a:solidFill>
              <a:latin typeface="Arial" panose="020B0604020202020204" pitchFamily="34" charset="0"/>
              <a:cs typeface="Arial" panose="020B0604020202020204" pitchFamily="34" charset="0"/>
            </a:endParaRPr>
          </a:p>
        </p:txBody>
      </p:sp>
      <p:sp>
        <p:nvSpPr>
          <p:cNvPr id="38" name="Tekstfelt 37">
            <a:extLst>
              <a:ext uri="{FF2B5EF4-FFF2-40B4-BE49-F238E27FC236}">
                <a16:creationId xmlns:a16="http://schemas.microsoft.com/office/drawing/2014/main" id="{42DD7E0F-569A-4C94-B73D-9D2618F110E4}"/>
              </a:ext>
            </a:extLst>
          </p:cNvPr>
          <p:cNvSpPr txBox="1"/>
          <p:nvPr/>
        </p:nvSpPr>
        <p:spPr>
          <a:xfrm>
            <a:off x="8487248" y="1490647"/>
            <a:ext cx="3591048" cy="1200329"/>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da-DK" sz="2400" dirty="0">
                <a:solidFill>
                  <a:srgbClr val="FFFFCC"/>
                </a:solidFill>
                <a:latin typeface="Arial" panose="020B0604020202020204" pitchFamily="34" charset="0"/>
                <a:cs typeface="Arial" panose="020B0604020202020204" pitchFamily="34" charset="0"/>
              </a:rPr>
              <a:t>Target-region:</a:t>
            </a:r>
          </a:p>
          <a:p>
            <a:pPr marL="342900" indent="-342900">
              <a:buFontTx/>
              <a:buChar char="-"/>
            </a:pPr>
            <a:r>
              <a:rPr lang="da-DK" sz="2400" dirty="0">
                <a:solidFill>
                  <a:srgbClr val="FFFFCC"/>
                </a:solidFill>
                <a:latin typeface="Arial" panose="020B0604020202020204" pitchFamily="34" charset="0"/>
                <a:cs typeface="Arial" panose="020B0604020202020204" pitchFamily="34" charset="0"/>
              </a:rPr>
              <a:t>Stor </a:t>
            </a:r>
          </a:p>
          <a:p>
            <a:r>
              <a:rPr lang="da-DK" sz="2400" dirty="0">
                <a:solidFill>
                  <a:srgbClr val="FFFFCC"/>
                </a:solidFill>
                <a:latin typeface="Arial" panose="020B0604020202020204" pitchFamily="34" charset="0"/>
                <a:cs typeface="Arial" panose="020B0604020202020204" pitchFamily="34" charset="0"/>
              </a:rPr>
              <a:t>(1.000.000 bp per </a:t>
            </a:r>
            <a:r>
              <a:rPr lang="da-DK" sz="2400" dirty="0" err="1">
                <a:solidFill>
                  <a:srgbClr val="FFFFCC"/>
                </a:solidFill>
                <a:latin typeface="Arial" panose="020B0604020202020204" pitchFamily="34" charset="0"/>
                <a:cs typeface="Arial" panose="020B0604020202020204" pitchFamily="34" charset="0"/>
              </a:rPr>
              <a:t>target</a:t>
            </a:r>
            <a:r>
              <a:rPr lang="da-DK" sz="2400" dirty="0">
                <a:solidFill>
                  <a:srgbClr val="FFFFCC"/>
                </a:solidFill>
                <a:latin typeface="Arial" panose="020B0604020202020204" pitchFamily="34" charset="0"/>
                <a:cs typeface="Arial" panose="020B0604020202020204" pitchFamily="34" charset="0"/>
              </a:rPr>
              <a:t>)</a:t>
            </a:r>
            <a:endParaRPr lang="en-US" sz="2400" dirty="0">
              <a:solidFill>
                <a:srgbClr val="FFFFCC"/>
              </a:solidFill>
              <a:latin typeface="Arial" panose="020B0604020202020204" pitchFamily="34" charset="0"/>
              <a:cs typeface="Arial" panose="020B0604020202020204" pitchFamily="34" charset="0"/>
            </a:endParaRPr>
          </a:p>
        </p:txBody>
      </p:sp>
      <p:pic>
        <p:nvPicPr>
          <p:cNvPr id="40" name="Billede 39">
            <a:extLst>
              <a:ext uri="{FF2B5EF4-FFF2-40B4-BE49-F238E27FC236}">
                <a16:creationId xmlns:a16="http://schemas.microsoft.com/office/drawing/2014/main" id="{6E1028EB-6DC0-4DE9-8DFC-E49FE82A4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67" y="2832008"/>
            <a:ext cx="11187129" cy="3726503"/>
          </a:xfrm>
          <a:prstGeom prst="rect">
            <a:avLst/>
          </a:prstGeom>
        </p:spPr>
      </p:pic>
      <p:sp>
        <p:nvSpPr>
          <p:cNvPr id="41" name="Tekstfelt 40">
            <a:extLst>
              <a:ext uri="{FF2B5EF4-FFF2-40B4-BE49-F238E27FC236}">
                <a16:creationId xmlns:a16="http://schemas.microsoft.com/office/drawing/2014/main" id="{3A1D2BE9-F9C3-4892-A139-E2F45337F5CD}"/>
              </a:ext>
            </a:extLst>
          </p:cNvPr>
          <p:cNvSpPr txBox="1"/>
          <p:nvPr/>
        </p:nvSpPr>
        <p:spPr>
          <a:xfrm>
            <a:off x="3030250" y="1675314"/>
            <a:ext cx="2472734" cy="83099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da-DK" sz="2400" dirty="0">
                <a:solidFill>
                  <a:srgbClr val="FFFFCC"/>
                </a:solidFill>
                <a:latin typeface="Arial" panose="020B0604020202020204" pitchFamily="34" charset="0"/>
                <a:cs typeface="Arial" panose="020B0604020202020204" pitchFamily="34" charset="0"/>
              </a:rPr>
              <a:t>Kit:</a:t>
            </a:r>
          </a:p>
          <a:p>
            <a:r>
              <a:rPr lang="da-DK" sz="2400" dirty="0">
                <a:solidFill>
                  <a:srgbClr val="FFFFCC"/>
                </a:solidFill>
                <a:latin typeface="Arial" panose="020B0604020202020204" pitchFamily="34" charset="0"/>
                <a:cs typeface="Arial" panose="020B0604020202020204" pitchFamily="34" charset="0"/>
              </a:rPr>
              <a:t>- SQK-LSK110</a:t>
            </a:r>
            <a:endParaRPr lang="en-US" sz="2400" dirty="0">
              <a:solidFill>
                <a:srgbClr val="FFFFCC"/>
              </a:solidFill>
              <a:latin typeface="Arial" panose="020B0604020202020204" pitchFamily="34" charset="0"/>
              <a:cs typeface="Arial" panose="020B0604020202020204" pitchFamily="34" charset="0"/>
            </a:endParaRPr>
          </a:p>
        </p:txBody>
      </p:sp>
      <p:sp>
        <p:nvSpPr>
          <p:cNvPr id="18" name="Tekstfelt 17">
            <a:extLst>
              <a:ext uri="{FF2B5EF4-FFF2-40B4-BE49-F238E27FC236}">
                <a16:creationId xmlns:a16="http://schemas.microsoft.com/office/drawing/2014/main" id="{F43C7D16-5AAB-4CE2-9B3C-93AF45B7DC51}"/>
              </a:ext>
            </a:extLst>
          </p:cNvPr>
          <p:cNvSpPr txBox="1"/>
          <p:nvPr/>
        </p:nvSpPr>
        <p:spPr>
          <a:xfrm>
            <a:off x="11413132" y="6562571"/>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17</a:t>
            </a:r>
            <a:endParaRPr lang="en-US" sz="1400" dirty="0">
              <a:solidFill>
                <a:srgbClr val="FFFFCC"/>
              </a:solidFill>
              <a:latin typeface="Arial" panose="020B0604020202020204" pitchFamily="34" charset="0"/>
              <a:cs typeface="Arial" panose="020B0604020202020204" pitchFamily="34" charset="0"/>
            </a:endParaRPr>
          </a:p>
        </p:txBody>
      </p:sp>
      <p:sp>
        <p:nvSpPr>
          <p:cNvPr id="20" name="Tekstfelt 19">
            <a:extLst>
              <a:ext uri="{FF2B5EF4-FFF2-40B4-BE49-F238E27FC236}">
                <a16:creationId xmlns:a16="http://schemas.microsoft.com/office/drawing/2014/main" id="{4ED97011-24C7-48E6-B2DE-66D43DA02449}"/>
              </a:ext>
            </a:extLst>
          </p:cNvPr>
          <p:cNvSpPr txBox="1"/>
          <p:nvPr/>
        </p:nvSpPr>
        <p:spPr>
          <a:xfrm>
            <a:off x="4362993" y="5589143"/>
            <a:ext cx="3466013" cy="1015663"/>
          </a:xfrm>
          <a:prstGeom prst="rect">
            <a:avLst/>
          </a:prstGeom>
          <a:noFill/>
        </p:spPr>
        <p:txBody>
          <a:bodyPr wrap="none" rtlCol="0">
            <a:spAutoFit/>
          </a:bodyPr>
          <a:lstStyle/>
          <a:p>
            <a:r>
              <a:rPr lang="da-DK" sz="2000" b="1" dirty="0" err="1">
                <a:latin typeface="Arial" panose="020B0604020202020204" pitchFamily="34" charset="0"/>
                <a:cs typeface="Arial" panose="020B0604020202020204" pitchFamily="34" charset="0"/>
              </a:rPr>
              <a:t>Gns</a:t>
            </a:r>
            <a:r>
              <a:rPr lang="da-DK" sz="2000" b="1" dirty="0">
                <a:latin typeface="Arial" panose="020B0604020202020204" pitchFamily="34" charset="0"/>
                <a:cs typeface="Arial" panose="020B0604020202020204" pitchFamily="34" charset="0"/>
              </a:rPr>
              <a:t>. Genom dybde = 5,39x</a:t>
            </a:r>
          </a:p>
          <a:p>
            <a:r>
              <a:rPr lang="en-US" sz="2000" b="1" dirty="0" err="1">
                <a:latin typeface="Arial" panose="020B0604020202020204" pitchFamily="34" charset="0"/>
                <a:cs typeface="Arial" panose="020B0604020202020204" pitchFamily="34" charset="0"/>
              </a:rPr>
              <a:t>Gns</a:t>
            </a:r>
            <a:r>
              <a:rPr lang="en-US" sz="2000" b="1" dirty="0">
                <a:latin typeface="Arial" panose="020B0604020202020204" pitchFamily="34" charset="0"/>
                <a:cs typeface="Arial" panose="020B0604020202020204" pitchFamily="34" charset="0"/>
              </a:rPr>
              <a:t>. Target </a:t>
            </a:r>
            <a:r>
              <a:rPr lang="en-US" sz="2000" b="1" dirty="0" err="1">
                <a:latin typeface="Arial" panose="020B0604020202020204" pitchFamily="34" charset="0"/>
                <a:cs typeface="Arial" panose="020B0604020202020204" pitchFamily="34" charset="0"/>
              </a:rPr>
              <a:t>dybde</a:t>
            </a:r>
            <a:r>
              <a:rPr lang="en-US" sz="2000" b="1" dirty="0">
                <a:latin typeface="Arial" panose="020B0604020202020204" pitchFamily="34" charset="0"/>
                <a:cs typeface="Arial" panose="020B0604020202020204" pitchFamily="34" charset="0"/>
              </a:rPr>
              <a:t> = 20,27x</a:t>
            </a:r>
          </a:p>
          <a:p>
            <a:r>
              <a:rPr lang="en-US" sz="2000" b="1" dirty="0" err="1">
                <a:latin typeface="Arial" panose="020B0604020202020204" pitchFamily="34" charset="0"/>
                <a:cs typeface="Arial" panose="020B0604020202020204" pitchFamily="34" charset="0"/>
              </a:rPr>
              <a:t>Gns</a:t>
            </a:r>
            <a:r>
              <a:rPr lang="en-US" sz="2000" b="1" dirty="0">
                <a:latin typeface="Arial" panose="020B0604020202020204" pitchFamily="34" charset="0"/>
                <a:cs typeface="Arial" panose="020B0604020202020204" pitchFamily="34" charset="0"/>
              </a:rPr>
              <a:t>. Fold-change = 3,76x</a:t>
            </a:r>
          </a:p>
        </p:txBody>
      </p:sp>
      <mc:AlternateContent xmlns:mc="http://schemas.openxmlformats.org/markup-compatibility/2006" xmlns:p14="http://schemas.microsoft.com/office/powerpoint/2010/main">
        <mc:Choice Requires="p14">
          <p:contentPart p14:bwMode="auto" r:id="rId4">
            <p14:nvContentPartPr>
              <p14:cNvPr id="4" name="Håndskrift 3">
                <a:extLst>
                  <a:ext uri="{FF2B5EF4-FFF2-40B4-BE49-F238E27FC236}">
                    <a16:creationId xmlns:a16="http://schemas.microsoft.com/office/drawing/2014/main" id="{07A1EB81-4DF2-4495-B681-DF5AEC597F38}"/>
                  </a:ext>
                </a:extLst>
              </p14:cNvPr>
              <p14:cNvContentPartPr/>
              <p14:nvPr/>
            </p14:nvContentPartPr>
            <p14:xfrm>
              <a:off x="2868460" y="1459100"/>
              <a:ext cx="2630880" cy="1348920"/>
            </p14:xfrm>
          </p:contentPart>
        </mc:Choice>
        <mc:Fallback xmlns="">
          <p:pic>
            <p:nvPicPr>
              <p:cNvPr id="4" name="Håndskrift 3">
                <a:extLst>
                  <a:ext uri="{FF2B5EF4-FFF2-40B4-BE49-F238E27FC236}">
                    <a16:creationId xmlns:a16="http://schemas.microsoft.com/office/drawing/2014/main" id="{07A1EB81-4DF2-4495-B681-DF5AEC597F38}"/>
                  </a:ext>
                </a:extLst>
              </p:cNvPr>
              <p:cNvPicPr/>
              <p:nvPr/>
            </p:nvPicPr>
            <p:blipFill>
              <a:blip r:embed="rId5"/>
              <a:stretch>
                <a:fillRect/>
              </a:stretch>
            </p:blipFill>
            <p:spPr>
              <a:xfrm>
                <a:off x="2832820" y="1423460"/>
                <a:ext cx="2702520" cy="1420560"/>
              </a:xfrm>
              <a:prstGeom prst="rect">
                <a:avLst/>
              </a:prstGeom>
            </p:spPr>
          </p:pic>
        </mc:Fallback>
      </mc:AlternateContent>
    </p:spTree>
    <p:extLst>
      <p:ext uri="{BB962C8B-B14F-4D97-AF65-F5344CB8AC3E}">
        <p14:creationId xmlns:p14="http://schemas.microsoft.com/office/powerpoint/2010/main" val="827170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1146175" y="370115"/>
            <a:ext cx="10209212" cy="892629"/>
          </a:xfrm>
        </p:spPr>
        <p:txBody>
          <a:bodyPr>
            <a:normAutofit/>
          </a:bodyPr>
          <a:lstStyle/>
          <a:p>
            <a:pPr algn="ctr"/>
            <a:r>
              <a:rPr lang="da-DK" sz="3800" dirty="0">
                <a:solidFill>
                  <a:srgbClr val="FFFFCC"/>
                </a:solidFill>
                <a:latin typeface="Arial" panose="020B0604020202020204" pitchFamily="34" charset="0"/>
                <a:cs typeface="Arial" panose="020B0604020202020204" pitchFamily="34" charset="0"/>
              </a:rPr>
              <a:t>Eksperiment Opsummering</a:t>
            </a:r>
            <a:endParaRPr lang="en-US" sz="3800" dirty="0">
              <a:solidFill>
                <a:srgbClr val="FFFFCC"/>
              </a:solidFill>
              <a:latin typeface="Arial" panose="020B0604020202020204" pitchFamily="34" charset="0"/>
              <a:cs typeface="Arial" panose="020B0604020202020204" pitchFamily="34" charset="0"/>
            </a:endParaRPr>
          </a:p>
        </p:txBody>
      </p:sp>
      <p:sp>
        <p:nvSpPr>
          <p:cNvPr id="5" name="Tekstfelt 4">
            <a:extLst>
              <a:ext uri="{FF2B5EF4-FFF2-40B4-BE49-F238E27FC236}">
                <a16:creationId xmlns:a16="http://schemas.microsoft.com/office/drawing/2014/main" id="{372CE735-3CAF-4CDD-AEE8-4A19B542899C}"/>
              </a:ext>
            </a:extLst>
          </p:cNvPr>
          <p:cNvSpPr txBox="1"/>
          <p:nvPr/>
        </p:nvSpPr>
        <p:spPr>
          <a:xfrm>
            <a:off x="11399795"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18</a:t>
            </a:r>
            <a:endParaRPr lang="en-US" sz="1400" dirty="0">
              <a:solidFill>
                <a:srgbClr val="FFFFCC"/>
              </a:solidFill>
              <a:latin typeface="Arial" panose="020B0604020202020204" pitchFamily="34" charset="0"/>
              <a:cs typeface="Arial" panose="020B0604020202020204" pitchFamily="34" charset="0"/>
            </a:endParaRPr>
          </a:p>
        </p:txBody>
      </p:sp>
      <p:pic>
        <p:nvPicPr>
          <p:cNvPr id="8" name="Billede 7">
            <a:extLst>
              <a:ext uri="{FF2B5EF4-FFF2-40B4-BE49-F238E27FC236}">
                <a16:creationId xmlns:a16="http://schemas.microsoft.com/office/drawing/2014/main" id="{186628B8-F034-4349-898F-156FC6CCBDAA}"/>
              </a:ext>
            </a:extLst>
          </p:cNvPr>
          <p:cNvPicPr>
            <a:picLocks noChangeAspect="1"/>
          </p:cNvPicPr>
          <p:nvPr/>
        </p:nvPicPr>
        <p:blipFill>
          <a:blip r:embed="rId3"/>
          <a:stretch>
            <a:fillRect/>
          </a:stretch>
        </p:blipFill>
        <p:spPr>
          <a:xfrm>
            <a:off x="565149" y="1911350"/>
            <a:ext cx="11344064" cy="4032250"/>
          </a:xfrm>
          <a:prstGeom prst="rect">
            <a:avLst/>
          </a:prstGeom>
        </p:spPr>
      </p:pic>
    </p:spTree>
    <p:extLst>
      <p:ext uri="{BB962C8B-B14F-4D97-AF65-F5344CB8AC3E}">
        <p14:creationId xmlns:p14="http://schemas.microsoft.com/office/powerpoint/2010/main" val="3163402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1146175" y="370115"/>
            <a:ext cx="10209212" cy="892629"/>
          </a:xfrm>
        </p:spPr>
        <p:txBody>
          <a:bodyPr>
            <a:normAutofit/>
          </a:bodyPr>
          <a:lstStyle/>
          <a:p>
            <a:pPr algn="ctr"/>
            <a:r>
              <a:rPr lang="da-DK" sz="3800" dirty="0">
                <a:solidFill>
                  <a:srgbClr val="FFFFCC"/>
                </a:solidFill>
                <a:latin typeface="Arial" panose="020B0604020202020204" pitchFamily="34" charset="0"/>
                <a:cs typeface="Arial" panose="020B0604020202020204" pitchFamily="34" charset="0"/>
              </a:rPr>
              <a:t>Delkonklusion til </a:t>
            </a:r>
            <a:r>
              <a:rPr lang="da-DK" sz="3800" dirty="0" err="1">
                <a:solidFill>
                  <a:srgbClr val="FFFFCC"/>
                </a:solidFill>
                <a:latin typeface="Arial" panose="020B0604020202020204" pitchFamily="34" charset="0"/>
                <a:cs typeface="Arial" panose="020B0604020202020204" pitchFamily="34" charset="0"/>
              </a:rPr>
              <a:t>Targeteret</a:t>
            </a:r>
            <a:r>
              <a:rPr lang="da-DK" sz="3800" dirty="0">
                <a:solidFill>
                  <a:srgbClr val="FFFFCC"/>
                </a:solidFill>
                <a:latin typeface="Arial" panose="020B0604020202020204" pitchFamily="34" charset="0"/>
                <a:cs typeface="Arial" panose="020B0604020202020204" pitchFamily="34" charset="0"/>
              </a:rPr>
              <a:t> Sekventering</a:t>
            </a:r>
            <a:endParaRPr lang="en-US" sz="3800" dirty="0">
              <a:solidFill>
                <a:srgbClr val="FFFFCC"/>
              </a:solidFill>
              <a:latin typeface="Arial" panose="020B0604020202020204" pitchFamily="34" charset="0"/>
              <a:cs typeface="Arial" panose="020B0604020202020204" pitchFamily="34" charset="0"/>
            </a:endParaRPr>
          </a:p>
        </p:txBody>
      </p:sp>
      <p:sp>
        <p:nvSpPr>
          <p:cNvPr id="4" name="Pladsholder til tekst 3">
            <a:extLst>
              <a:ext uri="{FF2B5EF4-FFF2-40B4-BE49-F238E27FC236}">
                <a16:creationId xmlns:a16="http://schemas.microsoft.com/office/drawing/2014/main" id="{B4A25120-6C29-4D93-8409-38115BD961AB}"/>
              </a:ext>
            </a:extLst>
          </p:cNvPr>
          <p:cNvSpPr>
            <a:spLocks noGrp="1"/>
          </p:cNvSpPr>
          <p:nvPr>
            <p:ph type="body" sz="half" idx="2"/>
          </p:nvPr>
        </p:nvSpPr>
        <p:spPr>
          <a:xfrm>
            <a:off x="682837" y="1788321"/>
            <a:ext cx="9320971" cy="4279674"/>
          </a:xfrm>
        </p:spPr>
        <p:txBody>
          <a:bodyPr>
            <a:normAutofit/>
          </a:bodyPr>
          <a:lstStyle/>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Forventet berigelse = 2,7- 5,4x</a:t>
            </a: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Opnået berigelse = 2,34 – 3,92x</a:t>
            </a:r>
          </a:p>
          <a:p>
            <a:pPr marL="342900" indent="-342900">
              <a:buFont typeface="Arial" panose="020B0604020202020204" pitchFamily="34" charset="0"/>
              <a:buChar char="•"/>
            </a:pPr>
            <a:r>
              <a:rPr lang="en-US" sz="2400" dirty="0" err="1">
                <a:solidFill>
                  <a:srgbClr val="FFFFCC"/>
                </a:solidFill>
                <a:latin typeface="Arial" panose="020B0604020202020204" pitchFamily="34" charset="0"/>
                <a:cs typeface="Arial" panose="020B0604020202020204" pitchFamily="34" charset="0"/>
              </a:rPr>
              <a:t>Maksimum</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berigelse</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forventes</a:t>
            </a:r>
            <a:r>
              <a:rPr lang="en-US" sz="2400" dirty="0">
                <a:solidFill>
                  <a:srgbClr val="FFFFCC"/>
                </a:solidFill>
                <a:latin typeface="Arial" panose="020B0604020202020204" pitchFamily="34" charset="0"/>
                <a:cs typeface="Arial" panose="020B0604020202020204" pitchFamily="34" charset="0"/>
              </a:rPr>
              <a:t> med </a:t>
            </a:r>
            <a:r>
              <a:rPr lang="en-US" sz="2400" dirty="0" err="1">
                <a:solidFill>
                  <a:srgbClr val="FFFFCC"/>
                </a:solidFill>
                <a:latin typeface="Arial" panose="020B0604020202020204" pitchFamily="34" charset="0"/>
                <a:cs typeface="Arial" panose="020B0604020202020204" pitchFamily="34" charset="0"/>
              </a:rPr>
              <a:t>følgende</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indstillinger</a:t>
            </a:r>
            <a:r>
              <a:rPr lang="en-US" sz="2400" dirty="0">
                <a:solidFill>
                  <a:srgbClr val="FFFFCC"/>
                </a:solidFill>
                <a:latin typeface="Arial" panose="020B0604020202020204" pitchFamily="34" charset="0"/>
                <a:cs typeface="Arial" panose="020B0604020202020204" pitchFamily="34" charset="0"/>
              </a:rPr>
              <a:t>:</a:t>
            </a:r>
          </a:p>
          <a:p>
            <a:r>
              <a:rPr lang="en-US" sz="2400" dirty="0">
                <a:solidFill>
                  <a:srgbClr val="FFFFCC"/>
                </a:solidFill>
                <a:latin typeface="Arial" panose="020B0604020202020204" pitchFamily="34" charset="0"/>
                <a:cs typeface="Arial" panose="020B0604020202020204" pitchFamily="34" charset="0"/>
              </a:rPr>
              <a:t>	- Needle Shearing</a:t>
            </a:r>
          </a:p>
          <a:p>
            <a:r>
              <a:rPr lang="en-US" sz="2400" dirty="0">
                <a:solidFill>
                  <a:srgbClr val="FFFFCC"/>
                </a:solidFill>
                <a:latin typeface="Arial" panose="020B0604020202020204" pitchFamily="34" charset="0"/>
                <a:cs typeface="Arial" panose="020B0604020202020204" pitchFamily="34" charset="0"/>
              </a:rPr>
              <a:t>	- HAC basecalling</a:t>
            </a:r>
          </a:p>
          <a:p>
            <a:r>
              <a:rPr lang="en-US" sz="2400" dirty="0">
                <a:solidFill>
                  <a:srgbClr val="FFFFCC"/>
                </a:solidFill>
                <a:latin typeface="Arial" panose="020B0604020202020204" pitchFamily="34" charset="0"/>
                <a:cs typeface="Arial" panose="020B0604020202020204" pitchFamily="34" charset="0"/>
              </a:rPr>
              <a:t>	- </a:t>
            </a:r>
            <a:r>
              <a:rPr lang="en-US" sz="2400" dirty="0" err="1">
                <a:solidFill>
                  <a:srgbClr val="FFFFCC"/>
                </a:solidFill>
                <a:latin typeface="Arial" panose="020B0604020202020204" pitchFamily="34" charset="0"/>
                <a:cs typeface="Arial" panose="020B0604020202020204" pitchFamily="34" charset="0"/>
              </a:rPr>
              <a:t>Stor</a:t>
            </a:r>
            <a:r>
              <a:rPr lang="en-US" sz="2400" dirty="0">
                <a:solidFill>
                  <a:srgbClr val="FFFFCC"/>
                </a:solidFill>
                <a:latin typeface="Arial" panose="020B0604020202020204" pitchFamily="34" charset="0"/>
                <a:cs typeface="Arial" panose="020B0604020202020204" pitchFamily="34" charset="0"/>
              </a:rPr>
              <a:t> target region </a:t>
            </a:r>
            <a:r>
              <a:rPr lang="en-US" sz="2400" dirty="0" err="1">
                <a:solidFill>
                  <a:srgbClr val="FFFFCC"/>
                </a:solidFill>
                <a:latin typeface="Arial" panose="020B0604020202020204" pitchFamily="34" charset="0"/>
                <a:cs typeface="Arial" panose="020B0604020202020204" pitchFamily="34" charset="0"/>
              </a:rPr>
              <a:t>på</a:t>
            </a:r>
            <a:r>
              <a:rPr lang="en-US" sz="2400" dirty="0">
                <a:solidFill>
                  <a:srgbClr val="FFFFCC"/>
                </a:solidFill>
                <a:latin typeface="Arial" panose="020B0604020202020204" pitchFamily="34" charset="0"/>
                <a:cs typeface="Arial" panose="020B0604020202020204" pitchFamily="34" charset="0"/>
              </a:rPr>
              <a:t> 27.000.000 bp</a:t>
            </a:r>
          </a:p>
          <a:p>
            <a:r>
              <a:rPr lang="en-US" sz="2400" dirty="0">
                <a:solidFill>
                  <a:srgbClr val="FFFFCC"/>
                </a:solidFill>
                <a:latin typeface="Arial" panose="020B0604020202020204" pitchFamily="34" charset="0"/>
                <a:cs typeface="Arial" panose="020B0604020202020204" pitchFamily="34" charset="0"/>
              </a:rPr>
              <a:t>	- </a:t>
            </a:r>
            <a:r>
              <a:rPr lang="en-US" sz="2400" dirty="0" err="1">
                <a:solidFill>
                  <a:srgbClr val="FFFFCC"/>
                </a:solidFill>
                <a:latin typeface="Arial" panose="020B0604020202020204" pitchFamily="34" charset="0"/>
                <a:cs typeface="Arial" panose="020B0604020202020204" pitchFamily="34" charset="0"/>
              </a:rPr>
              <a:t>Vaskning</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og</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påførelse</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af</a:t>
            </a:r>
            <a:r>
              <a:rPr lang="en-US" sz="2400" dirty="0">
                <a:solidFill>
                  <a:srgbClr val="FFFFCC"/>
                </a:solidFill>
                <a:latin typeface="Arial" panose="020B0604020202020204" pitchFamily="34" charset="0"/>
                <a:cs typeface="Arial" panose="020B0604020202020204" pitchFamily="34" charset="0"/>
              </a:rPr>
              <a:t> et </a:t>
            </a:r>
            <a:r>
              <a:rPr lang="en-US" sz="2400" dirty="0" err="1">
                <a:solidFill>
                  <a:srgbClr val="FFFFCC"/>
                </a:solidFill>
                <a:latin typeface="Arial" panose="020B0604020202020204" pitchFamily="34" charset="0"/>
                <a:cs typeface="Arial" panose="020B0604020202020204" pitchFamily="34" charset="0"/>
              </a:rPr>
              <a:t>nyt</a:t>
            </a:r>
            <a:r>
              <a:rPr lang="en-US" sz="2400" dirty="0">
                <a:solidFill>
                  <a:srgbClr val="FFFFCC"/>
                </a:solidFill>
                <a:latin typeface="Arial" panose="020B0604020202020204" pitchFamily="34" charset="0"/>
                <a:cs typeface="Arial" panose="020B0604020202020204" pitchFamily="34" charset="0"/>
              </a:rPr>
              <a:t> DNA-</a:t>
            </a:r>
            <a:r>
              <a:rPr lang="en-US" sz="2400" dirty="0" err="1">
                <a:solidFill>
                  <a:srgbClr val="FFFFCC"/>
                </a:solidFill>
                <a:latin typeface="Arial" panose="020B0604020202020204" pitchFamily="34" charset="0"/>
                <a:cs typeface="Arial" panose="020B0604020202020204" pitchFamily="34" charset="0"/>
              </a:rPr>
              <a:t>bibliotek</a:t>
            </a:r>
            <a:endParaRPr lang="en-US" sz="2400" dirty="0">
              <a:solidFill>
                <a:srgbClr val="FFFFCC"/>
              </a:solidFill>
              <a:latin typeface="Arial" panose="020B0604020202020204" pitchFamily="34" charset="0"/>
              <a:cs typeface="Arial" panose="020B0604020202020204" pitchFamily="34" charset="0"/>
            </a:endParaRPr>
          </a:p>
        </p:txBody>
      </p:sp>
      <p:sp>
        <p:nvSpPr>
          <p:cNvPr id="5" name="Tekstfelt 4">
            <a:extLst>
              <a:ext uri="{FF2B5EF4-FFF2-40B4-BE49-F238E27FC236}">
                <a16:creationId xmlns:a16="http://schemas.microsoft.com/office/drawing/2014/main" id="{372CE735-3CAF-4CDD-AEE8-4A19B542899C}"/>
              </a:ext>
            </a:extLst>
          </p:cNvPr>
          <p:cNvSpPr txBox="1"/>
          <p:nvPr/>
        </p:nvSpPr>
        <p:spPr>
          <a:xfrm>
            <a:off x="11399795"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19</a:t>
            </a:r>
            <a:endParaRPr lang="en-US" sz="1400" dirty="0">
              <a:solidFill>
                <a:srgbClr val="FFFF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864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991394" y="0"/>
            <a:ext cx="10209212" cy="892629"/>
          </a:xfrm>
        </p:spPr>
        <p:txBody>
          <a:bodyPr>
            <a:normAutofit/>
          </a:bodyPr>
          <a:lstStyle/>
          <a:p>
            <a:pPr algn="ctr"/>
            <a:r>
              <a:rPr lang="da-DK" sz="3800" dirty="0">
                <a:solidFill>
                  <a:srgbClr val="FFFFCC"/>
                </a:solidFill>
                <a:latin typeface="Arial" panose="020B0604020202020204" pitchFamily="34" charset="0"/>
                <a:cs typeface="Arial" panose="020B0604020202020204" pitchFamily="34" charset="0"/>
              </a:rPr>
              <a:t>Dagens Program</a:t>
            </a:r>
            <a:endParaRPr lang="en-US" sz="3800" dirty="0">
              <a:solidFill>
                <a:srgbClr val="FFFFCC"/>
              </a:solidFill>
              <a:latin typeface="Arial" panose="020B0604020202020204" pitchFamily="34" charset="0"/>
              <a:cs typeface="Arial" panose="020B0604020202020204" pitchFamily="34" charset="0"/>
            </a:endParaRPr>
          </a:p>
        </p:txBody>
      </p:sp>
      <p:sp>
        <p:nvSpPr>
          <p:cNvPr id="4" name="Pladsholder til tekst 3">
            <a:extLst>
              <a:ext uri="{FF2B5EF4-FFF2-40B4-BE49-F238E27FC236}">
                <a16:creationId xmlns:a16="http://schemas.microsoft.com/office/drawing/2014/main" id="{B4A25120-6C29-4D93-8409-38115BD961AB}"/>
              </a:ext>
            </a:extLst>
          </p:cNvPr>
          <p:cNvSpPr>
            <a:spLocks noGrp="1"/>
          </p:cNvSpPr>
          <p:nvPr>
            <p:ph type="body" sz="half" idx="2"/>
          </p:nvPr>
        </p:nvSpPr>
        <p:spPr>
          <a:xfrm>
            <a:off x="-707232" y="1100863"/>
            <a:ext cx="5697789" cy="5449360"/>
          </a:xfrm>
        </p:spPr>
        <p:txBody>
          <a:bodyPr>
            <a:normAutofit/>
          </a:bodyPr>
          <a:lstStyle/>
          <a:p>
            <a:endParaRPr lang="da-DK" sz="2400" dirty="0">
              <a:solidFill>
                <a:srgbClr val="FFFFCC"/>
              </a:solidFill>
              <a:latin typeface="Arial" panose="020B0604020202020204" pitchFamily="34" charset="0"/>
              <a:cs typeface="Arial" panose="020B0604020202020204" pitchFamily="34" charset="0"/>
            </a:endParaRPr>
          </a:p>
          <a:p>
            <a:endParaRPr lang="da-DK" sz="2400" dirty="0">
              <a:solidFill>
                <a:srgbClr val="FFFFCC"/>
              </a:solidFill>
              <a:latin typeface="Arial" panose="020B0604020202020204" pitchFamily="34" charset="0"/>
              <a:cs typeface="Arial" panose="020B0604020202020204" pitchFamily="34" charset="0"/>
            </a:endParaRPr>
          </a:p>
          <a:p>
            <a:endParaRPr lang="da-DK" sz="2400" dirty="0">
              <a:solidFill>
                <a:srgbClr val="FFFFCC"/>
              </a:solidFill>
              <a:latin typeface="Arial" panose="020B0604020202020204" pitchFamily="34" charset="0"/>
              <a:cs typeface="Arial" panose="020B0604020202020204" pitchFamily="34" charset="0"/>
            </a:endParaRPr>
          </a:p>
          <a:p>
            <a:endParaRPr lang="da-DK" sz="2400" dirty="0">
              <a:solidFill>
                <a:srgbClr val="FFFFCC"/>
              </a:solidFill>
              <a:latin typeface="Arial" panose="020B0604020202020204" pitchFamily="34" charset="0"/>
              <a:cs typeface="Arial" panose="020B0604020202020204" pitchFamily="34" charset="0"/>
            </a:endParaRPr>
          </a:p>
        </p:txBody>
      </p:sp>
      <p:sp>
        <p:nvSpPr>
          <p:cNvPr id="5" name="Tekstfelt 4">
            <a:extLst>
              <a:ext uri="{FF2B5EF4-FFF2-40B4-BE49-F238E27FC236}">
                <a16:creationId xmlns:a16="http://schemas.microsoft.com/office/drawing/2014/main" id="{F0A93D94-62D6-4607-B3E6-375938DFD40A}"/>
              </a:ext>
            </a:extLst>
          </p:cNvPr>
          <p:cNvSpPr txBox="1"/>
          <p:nvPr/>
        </p:nvSpPr>
        <p:spPr>
          <a:xfrm>
            <a:off x="11499182" y="6550223"/>
            <a:ext cx="692818"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2</a:t>
            </a:r>
            <a:endParaRPr lang="en-US" sz="1400" dirty="0">
              <a:solidFill>
                <a:srgbClr val="FFFFCC"/>
              </a:solidFill>
              <a:latin typeface="Arial" panose="020B0604020202020204" pitchFamily="34" charset="0"/>
              <a:cs typeface="Arial" panose="020B0604020202020204" pitchFamily="34" charset="0"/>
            </a:endParaRPr>
          </a:p>
        </p:txBody>
      </p:sp>
      <p:sp>
        <p:nvSpPr>
          <p:cNvPr id="6" name="Pladsholder til tekst 3">
            <a:extLst>
              <a:ext uri="{FF2B5EF4-FFF2-40B4-BE49-F238E27FC236}">
                <a16:creationId xmlns:a16="http://schemas.microsoft.com/office/drawing/2014/main" id="{67CA247B-65D1-49D8-90E3-3C8BDA629C29}"/>
              </a:ext>
            </a:extLst>
          </p:cNvPr>
          <p:cNvSpPr txBox="1">
            <a:spLocks/>
          </p:cNvSpPr>
          <p:nvPr/>
        </p:nvSpPr>
        <p:spPr>
          <a:xfrm>
            <a:off x="991394" y="1574791"/>
            <a:ext cx="6313714" cy="54493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Introduktion</a:t>
            </a: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Metoder</a:t>
            </a: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Formål</a:t>
            </a: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Resultater</a:t>
            </a: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Hovedkonklusion og perspektivering</a:t>
            </a:r>
          </a:p>
          <a:p>
            <a:endParaRPr lang="da-DK" sz="2400" dirty="0">
              <a:solidFill>
                <a:srgbClr val="FFFFCC"/>
              </a:solidFill>
              <a:latin typeface="Arial" panose="020B0604020202020204" pitchFamily="34" charset="0"/>
              <a:cs typeface="Arial" panose="020B0604020202020204" pitchFamily="34" charset="0"/>
            </a:endParaRPr>
          </a:p>
          <a:p>
            <a:endParaRPr lang="da-DK" sz="2400" dirty="0">
              <a:solidFill>
                <a:srgbClr val="FFFFCC"/>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3" name="Håndskrift 2">
                <a:extLst>
                  <a:ext uri="{FF2B5EF4-FFF2-40B4-BE49-F238E27FC236}">
                    <a16:creationId xmlns:a16="http://schemas.microsoft.com/office/drawing/2014/main" id="{3A4CA592-B467-438C-AEE2-63D99F19894A}"/>
                  </a:ext>
                </a:extLst>
              </p14:cNvPr>
              <p14:cNvContentPartPr/>
              <p14:nvPr/>
            </p14:nvContentPartPr>
            <p14:xfrm>
              <a:off x="4320000" y="3565440"/>
              <a:ext cx="360" cy="360"/>
            </p14:xfrm>
          </p:contentPart>
        </mc:Choice>
        <mc:Fallback xmlns="">
          <p:pic>
            <p:nvPicPr>
              <p:cNvPr id="3" name="Håndskrift 2">
                <a:extLst>
                  <a:ext uri="{FF2B5EF4-FFF2-40B4-BE49-F238E27FC236}">
                    <a16:creationId xmlns:a16="http://schemas.microsoft.com/office/drawing/2014/main" id="{3A4CA592-B467-438C-AEE2-63D99F19894A}"/>
                  </a:ext>
                </a:extLst>
              </p:cNvPr>
              <p:cNvPicPr/>
              <p:nvPr/>
            </p:nvPicPr>
            <p:blipFill>
              <a:blip r:embed="rId4"/>
              <a:stretch>
                <a:fillRect/>
              </a:stretch>
            </p:blipFill>
            <p:spPr>
              <a:xfrm>
                <a:off x="4311000" y="35568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Håndskrift 7">
                <a:extLst>
                  <a:ext uri="{FF2B5EF4-FFF2-40B4-BE49-F238E27FC236}">
                    <a16:creationId xmlns:a16="http://schemas.microsoft.com/office/drawing/2014/main" id="{194DB55A-60D8-45D4-A73E-C20E248B5390}"/>
                  </a:ext>
                </a:extLst>
              </p14:cNvPr>
              <p14:cNvContentPartPr/>
              <p14:nvPr/>
            </p14:nvContentPartPr>
            <p14:xfrm>
              <a:off x="3714480" y="3759840"/>
              <a:ext cx="360" cy="360"/>
            </p14:xfrm>
          </p:contentPart>
        </mc:Choice>
        <mc:Fallback xmlns="">
          <p:pic>
            <p:nvPicPr>
              <p:cNvPr id="8" name="Håndskrift 7">
                <a:extLst>
                  <a:ext uri="{FF2B5EF4-FFF2-40B4-BE49-F238E27FC236}">
                    <a16:creationId xmlns:a16="http://schemas.microsoft.com/office/drawing/2014/main" id="{194DB55A-60D8-45D4-A73E-C20E248B5390}"/>
                  </a:ext>
                </a:extLst>
              </p:cNvPr>
              <p:cNvPicPr/>
              <p:nvPr/>
            </p:nvPicPr>
            <p:blipFill>
              <a:blip r:embed="rId4"/>
              <a:stretch>
                <a:fillRect/>
              </a:stretch>
            </p:blipFill>
            <p:spPr>
              <a:xfrm>
                <a:off x="3705840" y="3751200"/>
                <a:ext cx="18000" cy="18000"/>
              </a:xfrm>
              <a:prstGeom prst="rect">
                <a:avLst/>
              </a:prstGeom>
            </p:spPr>
          </p:pic>
        </mc:Fallback>
      </mc:AlternateContent>
    </p:spTree>
    <p:extLst>
      <p:ext uri="{BB962C8B-B14F-4D97-AF65-F5344CB8AC3E}">
        <p14:creationId xmlns:p14="http://schemas.microsoft.com/office/powerpoint/2010/main" val="3543298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550CE93-0667-4C03-BB84-3BAF31392106}"/>
              </a:ext>
            </a:extLst>
          </p:cNvPr>
          <p:cNvSpPr>
            <a:spLocks noGrp="1"/>
          </p:cNvSpPr>
          <p:nvPr>
            <p:ph type="title"/>
          </p:nvPr>
        </p:nvSpPr>
        <p:spPr>
          <a:xfrm>
            <a:off x="1712460" y="195943"/>
            <a:ext cx="9055326" cy="830943"/>
          </a:xfrm>
        </p:spPr>
        <p:txBody>
          <a:bodyPr/>
          <a:lstStyle/>
          <a:p>
            <a:pPr algn="ctr"/>
            <a:r>
              <a:rPr lang="da-DK" dirty="0" err="1">
                <a:solidFill>
                  <a:srgbClr val="FFFFCC"/>
                </a:solidFill>
                <a:latin typeface="Arial" panose="020B0604020202020204" pitchFamily="34" charset="0"/>
                <a:cs typeface="Arial" panose="020B0604020202020204" pitchFamily="34" charset="0"/>
              </a:rPr>
              <a:t>Repeat</a:t>
            </a:r>
            <a:r>
              <a:rPr lang="da-DK" dirty="0">
                <a:solidFill>
                  <a:srgbClr val="FFFFCC"/>
                </a:solidFill>
                <a:latin typeface="Arial" panose="020B0604020202020204" pitchFamily="34" charset="0"/>
                <a:cs typeface="Arial" panose="020B0604020202020204" pitchFamily="34" charset="0"/>
              </a:rPr>
              <a:t> Tællende Programmer</a:t>
            </a:r>
            <a:endParaRPr lang="en-US" dirty="0">
              <a:solidFill>
                <a:srgbClr val="FFFFCC"/>
              </a:solidFill>
              <a:latin typeface="Arial" panose="020B0604020202020204" pitchFamily="34" charset="0"/>
              <a:cs typeface="Arial" panose="020B0604020202020204" pitchFamily="34" charset="0"/>
            </a:endParaRPr>
          </a:p>
        </p:txBody>
      </p:sp>
      <p:sp>
        <p:nvSpPr>
          <p:cNvPr id="6" name="Pladsholder til tekst 5">
            <a:extLst>
              <a:ext uri="{FF2B5EF4-FFF2-40B4-BE49-F238E27FC236}">
                <a16:creationId xmlns:a16="http://schemas.microsoft.com/office/drawing/2014/main" id="{D5BFBA84-15ED-4EE6-ABCE-9E4A0B6BC735}"/>
              </a:ext>
            </a:extLst>
          </p:cNvPr>
          <p:cNvSpPr>
            <a:spLocks noGrp="1"/>
          </p:cNvSpPr>
          <p:nvPr>
            <p:ph type="body" sz="half" idx="2"/>
          </p:nvPr>
        </p:nvSpPr>
        <p:spPr>
          <a:xfrm>
            <a:off x="1177246" y="1458586"/>
            <a:ext cx="7166654" cy="5541265"/>
          </a:xfrm>
        </p:spPr>
        <p:txBody>
          <a:bodyPr>
            <a:normAutofit fontScale="92500" lnSpcReduction="20000"/>
          </a:bodyPr>
          <a:lstStyle/>
          <a:p>
            <a:pPr marL="285750" indent="-285750">
              <a:buFont typeface="Arial" panose="020B0604020202020204" pitchFamily="34" charset="0"/>
              <a:buChar char="•"/>
            </a:pPr>
            <a:r>
              <a:rPr lang="da-DK" sz="2600" dirty="0">
                <a:solidFill>
                  <a:srgbClr val="FFFFCC"/>
                </a:solidFill>
                <a:latin typeface="Arial" panose="020B0604020202020204" pitchFamily="34" charset="0"/>
                <a:cs typeface="Arial" panose="020B0604020202020204" pitchFamily="34" charset="0"/>
              </a:rPr>
              <a:t>STRique</a:t>
            </a:r>
          </a:p>
          <a:p>
            <a:r>
              <a:rPr lang="da-DK" sz="2600" dirty="0">
                <a:solidFill>
                  <a:srgbClr val="FFFFCC"/>
                </a:solidFill>
                <a:latin typeface="Arial" panose="020B0604020202020204" pitchFamily="34" charset="0"/>
                <a:cs typeface="Arial" panose="020B0604020202020204" pitchFamily="34" charset="0"/>
              </a:rPr>
              <a:t>	- fast5-filer (</a:t>
            </a:r>
            <a:r>
              <a:rPr lang="da-DK" sz="2600" b="1" dirty="0" err="1">
                <a:solidFill>
                  <a:srgbClr val="FFFFCC"/>
                </a:solidFill>
                <a:latin typeface="Arial" panose="020B0604020202020204" pitchFamily="34" charset="0"/>
                <a:cs typeface="Arial" panose="020B0604020202020204" pitchFamily="34" charset="0"/>
              </a:rPr>
              <a:t>squiggles</a:t>
            </a:r>
            <a:r>
              <a:rPr lang="da-DK" sz="2600" dirty="0">
                <a:solidFill>
                  <a:srgbClr val="FFFFCC"/>
                </a:solidFill>
                <a:latin typeface="Arial" panose="020B0604020202020204" pitchFamily="34" charset="0"/>
                <a:cs typeface="Arial" panose="020B0604020202020204" pitchFamily="34" charset="0"/>
              </a:rPr>
              <a:t>) som input</a:t>
            </a:r>
          </a:p>
          <a:p>
            <a:r>
              <a:rPr lang="da-DK" sz="2600" dirty="0">
                <a:solidFill>
                  <a:srgbClr val="FFFFCC"/>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da-DK" sz="2600" dirty="0">
                <a:solidFill>
                  <a:srgbClr val="FFFFCC"/>
                </a:solidFill>
                <a:latin typeface="Arial" panose="020B0604020202020204" pitchFamily="34" charset="0"/>
                <a:cs typeface="Arial" panose="020B0604020202020204" pitchFamily="34" charset="0"/>
              </a:rPr>
              <a:t>RepeatHMM</a:t>
            </a:r>
          </a:p>
          <a:p>
            <a:r>
              <a:rPr lang="da-DK" sz="2600" dirty="0">
                <a:solidFill>
                  <a:srgbClr val="FFFFCC"/>
                </a:solidFill>
                <a:latin typeface="Arial" panose="020B0604020202020204" pitchFamily="34" charset="0"/>
                <a:cs typeface="Arial" panose="020B0604020202020204" pitchFamily="34" charset="0"/>
              </a:rPr>
              <a:t>	- BAM-filer (</a:t>
            </a:r>
            <a:r>
              <a:rPr lang="da-DK" sz="2600" b="1" dirty="0">
                <a:solidFill>
                  <a:srgbClr val="FFFFCC"/>
                </a:solidFill>
                <a:latin typeface="Arial" panose="020B0604020202020204" pitchFamily="34" charset="0"/>
                <a:cs typeface="Arial" panose="020B0604020202020204" pitchFamily="34" charset="0"/>
              </a:rPr>
              <a:t>basecalled</a:t>
            </a:r>
            <a:r>
              <a:rPr lang="da-DK" sz="2600" dirty="0">
                <a:solidFill>
                  <a:srgbClr val="FFFFCC"/>
                </a:solidFill>
                <a:latin typeface="Arial" panose="020B0604020202020204" pitchFamily="34" charset="0"/>
                <a:cs typeface="Arial" panose="020B0604020202020204" pitchFamily="34" charset="0"/>
              </a:rPr>
              <a:t>) som input</a:t>
            </a:r>
          </a:p>
          <a:p>
            <a:endParaRPr lang="da-DK" sz="2600" dirty="0">
              <a:solidFill>
                <a:srgbClr val="FFFFCC"/>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a-DK" sz="2600" dirty="0">
                <a:solidFill>
                  <a:srgbClr val="FFFFCC"/>
                </a:solidFill>
                <a:latin typeface="Arial" panose="020B0604020202020204" pitchFamily="34" charset="0"/>
                <a:cs typeface="Arial" panose="020B0604020202020204" pitchFamily="34" charset="0"/>
              </a:rPr>
              <a:t>TRiCoLOR</a:t>
            </a:r>
          </a:p>
          <a:p>
            <a:r>
              <a:rPr lang="da-DK" sz="2600" dirty="0">
                <a:solidFill>
                  <a:srgbClr val="FFFFCC"/>
                </a:solidFill>
                <a:latin typeface="Arial" panose="020B0604020202020204" pitchFamily="34" charset="0"/>
                <a:cs typeface="Arial" panose="020B0604020202020204" pitchFamily="34" charset="0"/>
              </a:rPr>
              <a:t>	- HP BAM-filer (</a:t>
            </a:r>
            <a:r>
              <a:rPr lang="da-DK" sz="2600" b="1" dirty="0">
                <a:solidFill>
                  <a:srgbClr val="FFFFCC"/>
                </a:solidFill>
                <a:latin typeface="Arial" panose="020B0604020202020204" pitchFamily="34" charset="0"/>
                <a:cs typeface="Arial" panose="020B0604020202020204" pitchFamily="34" charset="0"/>
              </a:rPr>
              <a:t>basecalled</a:t>
            </a:r>
            <a:r>
              <a:rPr lang="da-DK" sz="2600" dirty="0">
                <a:solidFill>
                  <a:srgbClr val="FFFFCC"/>
                </a:solidFill>
                <a:latin typeface="Arial" panose="020B0604020202020204" pitchFamily="34" charset="0"/>
                <a:cs typeface="Arial" panose="020B0604020202020204" pitchFamily="34" charset="0"/>
              </a:rPr>
              <a:t>) som </a:t>
            </a:r>
          </a:p>
          <a:p>
            <a:r>
              <a:rPr lang="da-DK" sz="2600" dirty="0">
                <a:solidFill>
                  <a:srgbClr val="FFFFCC"/>
                </a:solidFill>
                <a:latin typeface="Arial" panose="020B0604020202020204" pitchFamily="34" charset="0"/>
                <a:cs typeface="Arial" panose="020B0604020202020204" pitchFamily="34" charset="0"/>
              </a:rPr>
              <a:t>	  input</a:t>
            </a:r>
          </a:p>
          <a:p>
            <a:endParaRPr lang="da-DK" sz="2600" dirty="0">
              <a:solidFill>
                <a:srgbClr val="FFFFCC"/>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a-DK" sz="2600" dirty="0">
                <a:solidFill>
                  <a:srgbClr val="FFFFCC"/>
                </a:solidFill>
                <a:latin typeface="Arial" panose="020B0604020202020204" pitchFamily="34" charset="0"/>
                <a:cs typeface="Arial" panose="020B0604020202020204" pitchFamily="34" charset="0"/>
              </a:rPr>
              <a:t>Tandem-Genotypes</a:t>
            </a:r>
          </a:p>
          <a:p>
            <a:r>
              <a:rPr lang="da-DK" sz="2600" dirty="0">
                <a:solidFill>
                  <a:srgbClr val="FFFFCC"/>
                </a:solidFill>
                <a:latin typeface="Arial" panose="020B0604020202020204" pitchFamily="34" charset="0"/>
                <a:cs typeface="Arial" panose="020B0604020202020204" pitchFamily="34" charset="0"/>
              </a:rPr>
              <a:t>	- </a:t>
            </a:r>
            <a:r>
              <a:rPr lang="da-DK" sz="2600" b="1" dirty="0" err="1">
                <a:solidFill>
                  <a:srgbClr val="FFFFCC"/>
                </a:solidFill>
                <a:latin typeface="Arial" panose="020B0604020202020204" pitchFamily="34" charset="0"/>
                <a:cs typeface="Arial" panose="020B0604020202020204" pitchFamily="34" charset="0"/>
              </a:rPr>
              <a:t>maf</a:t>
            </a:r>
            <a:r>
              <a:rPr lang="da-DK" sz="2600" b="1" dirty="0">
                <a:solidFill>
                  <a:srgbClr val="FFFFCC"/>
                </a:solidFill>
                <a:latin typeface="Arial" panose="020B0604020202020204" pitchFamily="34" charset="0"/>
                <a:cs typeface="Arial" panose="020B0604020202020204" pitchFamily="34" charset="0"/>
              </a:rPr>
              <a:t>-filer</a:t>
            </a:r>
            <a:r>
              <a:rPr lang="da-DK" sz="2600" dirty="0">
                <a:solidFill>
                  <a:srgbClr val="FFFFCC"/>
                </a:solidFill>
                <a:latin typeface="Arial" panose="020B0604020202020204" pitchFamily="34" charset="0"/>
                <a:cs typeface="Arial" panose="020B0604020202020204" pitchFamily="34" charset="0"/>
              </a:rPr>
              <a:t> som input</a:t>
            </a:r>
          </a:p>
          <a:p>
            <a:endParaRPr lang="da-DK" sz="2200" dirty="0">
              <a:solidFill>
                <a:srgbClr val="FFFFCC"/>
              </a:solidFill>
              <a:latin typeface="Arial" panose="020B0604020202020204" pitchFamily="34" charset="0"/>
              <a:cs typeface="Arial" panose="020B0604020202020204" pitchFamily="34" charset="0"/>
            </a:endParaRPr>
          </a:p>
          <a:p>
            <a:r>
              <a:rPr lang="da-DK" sz="2200" dirty="0">
                <a:solidFill>
                  <a:srgbClr val="FFFFCC"/>
                </a:solidFill>
                <a:latin typeface="Arial" panose="020B0604020202020204" pitchFamily="34" charset="0"/>
                <a:cs typeface="Arial" panose="020B0604020202020204" pitchFamily="34" charset="0"/>
              </a:rPr>
              <a:t>	</a:t>
            </a:r>
          </a:p>
        </p:txBody>
      </p:sp>
      <p:sp>
        <p:nvSpPr>
          <p:cNvPr id="7" name="Tekstfelt 6">
            <a:extLst>
              <a:ext uri="{FF2B5EF4-FFF2-40B4-BE49-F238E27FC236}">
                <a16:creationId xmlns:a16="http://schemas.microsoft.com/office/drawing/2014/main" id="{99E0F71F-500E-47B2-AC23-BDB6A5249CD0}"/>
              </a:ext>
            </a:extLst>
          </p:cNvPr>
          <p:cNvSpPr txBox="1"/>
          <p:nvPr/>
        </p:nvSpPr>
        <p:spPr>
          <a:xfrm>
            <a:off x="11399795"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20</a:t>
            </a:r>
            <a:endParaRPr lang="en-US" sz="1400" dirty="0">
              <a:solidFill>
                <a:srgbClr val="FFFF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9423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550CE93-0667-4C03-BB84-3BAF31392106}"/>
              </a:ext>
            </a:extLst>
          </p:cNvPr>
          <p:cNvSpPr>
            <a:spLocks noGrp="1"/>
          </p:cNvSpPr>
          <p:nvPr>
            <p:ph type="title"/>
          </p:nvPr>
        </p:nvSpPr>
        <p:spPr>
          <a:xfrm>
            <a:off x="1712460" y="195943"/>
            <a:ext cx="9055326" cy="830943"/>
          </a:xfrm>
        </p:spPr>
        <p:txBody>
          <a:bodyPr/>
          <a:lstStyle/>
          <a:p>
            <a:pPr algn="ctr"/>
            <a:r>
              <a:rPr lang="da-DK" dirty="0" err="1">
                <a:solidFill>
                  <a:srgbClr val="FFFFCC"/>
                </a:solidFill>
                <a:latin typeface="Arial" panose="020B0604020202020204" pitchFamily="34" charset="0"/>
                <a:cs typeface="Arial" panose="020B0604020202020204" pitchFamily="34" charset="0"/>
              </a:rPr>
              <a:t>Repeat</a:t>
            </a:r>
            <a:r>
              <a:rPr lang="da-DK" dirty="0">
                <a:solidFill>
                  <a:srgbClr val="FFFFCC"/>
                </a:solidFill>
                <a:latin typeface="Arial" panose="020B0604020202020204" pitchFamily="34" charset="0"/>
                <a:cs typeface="Arial" panose="020B0604020202020204" pitchFamily="34" charset="0"/>
              </a:rPr>
              <a:t> Tællende Programmer</a:t>
            </a:r>
            <a:endParaRPr lang="en-US" dirty="0">
              <a:solidFill>
                <a:srgbClr val="FFFFCC"/>
              </a:solidFill>
              <a:latin typeface="Arial" panose="020B0604020202020204" pitchFamily="34" charset="0"/>
              <a:cs typeface="Arial" panose="020B0604020202020204" pitchFamily="34" charset="0"/>
            </a:endParaRPr>
          </a:p>
        </p:txBody>
      </p:sp>
      <p:sp>
        <p:nvSpPr>
          <p:cNvPr id="6" name="Pladsholder til tekst 5">
            <a:extLst>
              <a:ext uri="{FF2B5EF4-FFF2-40B4-BE49-F238E27FC236}">
                <a16:creationId xmlns:a16="http://schemas.microsoft.com/office/drawing/2014/main" id="{D5BFBA84-15ED-4EE6-ABCE-9E4A0B6BC735}"/>
              </a:ext>
            </a:extLst>
          </p:cNvPr>
          <p:cNvSpPr>
            <a:spLocks noGrp="1"/>
          </p:cNvSpPr>
          <p:nvPr>
            <p:ph type="body" sz="half" idx="2"/>
          </p:nvPr>
        </p:nvSpPr>
        <p:spPr>
          <a:xfrm>
            <a:off x="148546" y="1316734"/>
            <a:ext cx="6091577" cy="5233489"/>
          </a:xfrm>
        </p:spPr>
        <p:txBody>
          <a:bodyPr>
            <a:normAutofit/>
          </a:bodyPr>
          <a:lstStyle/>
          <a:p>
            <a:pPr marL="285750" indent="-285750">
              <a:buFont typeface="Arial" panose="020B0604020202020204" pitchFamily="34" charset="0"/>
              <a:buChar char="•"/>
            </a:pPr>
            <a:r>
              <a:rPr lang="da-DK" sz="2200" b="1" u="sng" dirty="0">
                <a:solidFill>
                  <a:srgbClr val="FFFFCC"/>
                </a:solidFill>
                <a:latin typeface="Arial" panose="020B0604020202020204" pitchFamily="34" charset="0"/>
                <a:cs typeface="Arial" panose="020B0604020202020204" pitchFamily="34" charset="0"/>
              </a:rPr>
              <a:t>STRique</a:t>
            </a:r>
          </a:p>
          <a:p>
            <a:r>
              <a:rPr lang="da-DK" sz="2200" dirty="0">
                <a:solidFill>
                  <a:srgbClr val="FFFFCC"/>
                </a:solidFill>
                <a:latin typeface="Arial" panose="020B0604020202020204" pitchFamily="34" charset="0"/>
                <a:cs typeface="Arial" panose="020B0604020202020204" pitchFamily="34" charset="0"/>
              </a:rPr>
              <a:t>	- fast5-filer (</a:t>
            </a:r>
            <a:r>
              <a:rPr lang="da-DK" sz="2200" b="1" dirty="0" err="1">
                <a:solidFill>
                  <a:srgbClr val="FFFFCC"/>
                </a:solidFill>
                <a:latin typeface="Arial" panose="020B0604020202020204" pitchFamily="34" charset="0"/>
                <a:cs typeface="Arial" panose="020B0604020202020204" pitchFamily="34" charset="0"/>
              </a:rPr>
              <a:t>squiggles</a:t>
            </a:r>
            <a:r>
              <a:rPr lang="da-DK" sz="2200" dirty="0">
                <a:solidFill>
                  <a:srgbClr val="FFFFCC"/>
                </a:solidFill>
                <a:latin typeface="Arial" panose="020B0604020202020204" pitchFamily="34" charset="0"/>
                <a:cs typeface="Arial" panose="020B0604020202020204" pitchFamily="34" charset="0"/>
              </a:rPr>
              <a:t>) som input</a:t>
            </a:r>
          </a:p>
          <a:p>
            <a:r>
              <a:rPr lang="da-DK" sz="2200" dirty="0">
                <a:solidFill>
                  <a:srgbClr val="FFFFCC"/>
                </a:solidFill>
                <a:latin typeface="Arial" panose="020B0604020202020204" pitchFamily="34" charset="0"/>
                <a:cs typeface="Arial" panose="020B0604020202020204" pitchFamily="34" charset="0"/>
              </a:rPr>
              <a:t>	- fase 1: signal alignment</a:t>
            </a:r>
          </a:p>
          <a:p>
            <a:r>
              <a:rPr lang="da-DK" sz="2200" dirty="0">
                <a:solidFill>
                  <a:srgbClr val="FFFFCC"/>
                </a:solidFill>
                <a:latin typeface="Arial" panose="020B0604020202020204" pitchFamily="34" charset="0"/>
                <a:cs typeface="Arial" panose="020B0604020202020204" pitchFamily="34" charset="0"/>
              </a:rPr>
              <a:t>	- fase 2: </a:t>
            </a:r>
            <a:r>
              <a:rPr lang="da-DK" sz="2200" dirty="0" err="1">
                <a:solidFill>
                  <a:srgbClr val="FFFFCC"/>
                </a:solidFill>
                <a:latin typeface="Arial" panose="020B0604020202020204" pitchFamily="34" charset="0"/>
                <a:cs typeface="Arial" panose="020B0604020202020204" pitchFamily="34" charset="0"/>
              </a:rPr>
              <a:t>repeat</a:t>
            </a:r>
            <a:r>
              <a:rPr lang="da-DK" sz="2200" dirty="0">
                <a:solidFill>
                  <a:srgbClr val="FFFFCC"/>
                </a:solidFill>
                <a:latin typeface="Arial" panose="020B0604020202020204" pitchFamily="34" charset="0"/>
                <a:cs typeface="Arial" panose="020B0604020202020204" pitchFamily="34" charset="0"/>
              </a:rPr>
              <a:t> kvantificering med HMM</a:t>
            </a:r>
          </a:p>
          <a:p>
            <a:endParaRPr lang="da-DK" sz="2200" dirty="0">
              <a:solidFill>
                <a:srgbClr val="FFFFCC"/>
              </a:solidFill>
              <a:latin typeface="Arial" panose="020B0604020202020204" pitchFamily="34" charset="0"/>
              <a:cs typeface="Arial" panose="020B0604020202020204" pitchFamily="34" charset="0"/>
            </a:endParaRPr>
          </a:p>
          <a:p>
            <a:endParaRPr lang="da-DK" sz="2200" dirty="0">
              <a:solidFill>
                <a:srgbClr val="FFFFCC"/>
              </a:solidFill>
              <a:latin typeface="Arial" panose="020B0604020202020204" pitchFamily="34" charset="0"/>
              <a:cs typeface="Arial" panose="020B0604020202020204" pitchFamily="34" charset="0"/>
            </a:endParaRPr>
          </a:p>
          <a:p>
            <a:endParaRPr lang="da-DK" sz="2200" dirty="0">
              <a:solidFill>
                <a:srgbClr val="FFFFCC"/>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a-DK" sz="2200" b="1" u="sng" dirty="0">
                <a:solidFill>
                  <a:srgbClr val="FFFFCC"/>
                </a:solidFill>
                <a:latin typeface="Arial" panose="020B0604020202020204" pitchFamily="34" charset="0"/>
                <a:cs typeface="Arial" panose="020B0604020202020204" pitchFamily="34" charset="0"/>
              </a:rPr>
              <a:t>RepeatHMM</a:t>
            </a:r>
          </a:p>
          <a:p>
            <a:r>
              <a:rPr lang="da-DK" sz="2200" dirty="0">
                <a:solidFill>
                  <a:srgbClr val="FFFFCC"/>
                </a:solidFill>
                <a:latin typeface="Arial" panose="020B0604020202020204" pitchFamily="34" charset="0"/>
                <a:cs typeface="Arial" panose="020B0604020202020204" pitchFamily="34" charset="0"/>
              </a:rPr>
              <a:t>	- BAM-filer (</a:t>
            </a:r>
            <a:r>
              <a:rPr lang="da-DK" sz="2200" b="1" dirty="0">
                <a:solidFill>
                  <a:srgbClr val="FFFFCC"/>
                </a:solidFill>
                <a:latin typeface="Arial" panose="020B0604020202020204" pitchFamily="34" charset="0"/>
                <a:cs typeface="Arial" panose="020B0604020202020204" pitchFamily="34" charset="0"/>
              </a:rPr>
              <a:t>basecalled</a:t>
            </a:r>
            <a:r>
              <a:rPr lang="da-DK" sz="2200" dirty="0">
                <a:solidFill>
                  <a:srgbClr val="FFFFCC"/>
                </a:solidFill>
                <a:latin typeface="Arial" panose="020B0604020202020204" pitchFamily="34" charset="0"/>
                <a:cs typeface="Arial" panose="020B0604020202020204" pitchFamily="34" charset="0"/>
              </a:rPr>
              <a:t>) som input</a:t>
            </a:r>
          </a:p>
          <a:p>
            <a:r>
              <a:rPr lang="da-DK" sz="2200" dirty="0">
                <a:solidFill>
                  <a:srgbClr val="FFFFCC"/>
                </a:solidFill>
                <a:latin typeface="Arial" panose="020B0604020202020204" pitchFamily="34" charset="0"/>
                <a:cs typeface="Arial" panose="020B0604020202020204" pitchFamily="34" charset="0"/>
              </a:rPr>
              <a:t>	- HMM</a:t>
            </a:r>
          </a:p>
          <a:p>
            <a:r>
              <a:rPr lang="da-DK" sz="2200" dirty="0">
                <a:solidFill>
                  <a:srgbClr val="FFFFCC"/>
                </a:solidFill>
                <a:latin typeface="Arial" panose="020B0604020202020204" pitchFamily="34" charset="0"/>
                <a:cs typeface="Arial" panose="020B0604020202020204" pitchFamily="34" charset="0"/>
              </a:rPr>
              <a:t>	- Split-and-</a:t>
            </a:r>
            <a:r>
              <a:rPr lang="da-DK" sz="2200" dirty="0" err="1">
                <a:solidFill>
                  <a:srgbClr val="FFFFCC"/>
                </a:solidFill>
                <a:latin typeface="Arial" panose="020B0604020202020204" pitchFamily="34" charset="0"/>
                <a:cs typeface="Arial" panose="020B0604020202020204" pitchFamily="34" charset="0"/>
              </a:rPr>
              <a:t>align</a:t>
            </a:r>
            <a:endParaRPr lang="da-DK" sz="2200" dirty="0">
              <a:solidFill>
                <a:srgbClr val="FFFFCC"/>
              </a:solidFill>
              <a:latin typeface="Arial" panose="020B0604020202020204" pitchFamily="34" charset="0"/>
              <a:cs typeface="Arial" panose="020B0604020202020204" pitchFamily="34" charset="0"/>
            </a:endParaRPr>
          </a:p>
          <a:p>
            <a:r>
              <a:rPr lang="da-DK" sz="2200" dirty="0">
                <a:solidFill>
                  <a:srgbClr val="FFFFCC"/>
                </a:solidFill>
                <a:latin typeface="Arial" panose="020B0604020202020204" pitchFamily="34" charset="0"/>
                <a:cs typeface="Arial" panose="020B0604020202020204" pitchFamily="34" charset="0"/>
              </a:rPr>
              <a:t>	- </a:t>
            </a:r>
            <a:r>
              <a:rPr lang="da-DK" sz="2200" dirty="0" err="1">
                <a:solidFill>
                  <a:srgbClr val="FFFFCC"/>
                </a:solidFill>
                <a:latin typeface="Arial" panose="020B0604020202020204" pitchFamily="34" charset="0"/>
                <a:cs typeface="Arial" panose="020B0604020202020204" pitchFamily="34" charset="0"/>
              </a:rPr>
              <a:t>Gaussian</a:t>
            </a:r>
            <a:r>
              <a:rPr lang="da-DK" sz="2200" dirty="0">
                <a:solidFill>
                  <a:srgbClr val="FFFFCC"/>
                </a:solidFill>
                <a:latin typeface="Arial" panose="020B0604020202020204" pitchFamily="34" charset="0"/>
                <a:cs typeface="Arial" panose="020B0604020202020204" pitchFamily="34" charset="0"/>
              </a:rPr>
              <a:t> mixture model</a:t>
            </a:r>
          </a:p>
        </p:txBody>
      </p:sp>
      <p:sp>
        <p:nvSpPr>
          <p:cNvPr id="7" name="Tekstfelt 6">
            <a:extLst>
              <a:ext uri="{FF2B5EF4-FFF2-40B4-BE49-F238E27FC236}">
                <a16:creationId xmlns:a16="http://schemas.microsoft.com/office/drawing/2014/main" id="{99E0F71F-500E-47B2-AC23-BDB6A5249CD0}"/>
              </a:ext>
            </a:extLst>
          </p:cNvPr>
          <p:cNvSpPr txBox="1"/>
          <p:nvPr/>
        </p:nvSpPr>
        <p:spPr>
          <a:xfrm>
            <a:off x="11399795"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20</a:t>
            </a:r>
            <a:endParaRPr lang="en-US" sz="1400" dirty="0">
              <a:solidFill>
                <a:srgbClr val="FFFFCC"/>
              </a:solidFill>
              <a:latin typeface="Arial" panose="020B0604020202020204" pitchFamily="34" charset="0"/>
              <a:cs typeface="Arial" panose="020B0604020202020204" pitchFamily="34" charset="0"/>
            </a:endParaRPr>
          </a:p>
        </p:txBody>
      </p:sp>
      <p:sp>
        <p:nvSpPr>
          <p:cNvPr id="2" name="Tekstfelt 1">
            <a:extLst>
              <a:ext uri="{FF2B5EF4-FFF2-40B4-BE49-F238E27FC236}">
                <a16:creationId xmlns:a16="http://schemas.microsoft.com/office/drawing/2014/main" id="{FF1565BA-81A4-4570-964A-40D2AC18BD86}"/>
              </a:ext>
            </a:extLst>
          </p:cNvPr>
          <p:cNvSpPr txBox="1"/>
          <p:nvPr/>
        </p:nvSpPr>
        <p:spPr>
          <a:xfrm>
            <a:off x="6412779" y="1210728"/>
            <a:ext cx="5486400" cy="5170646"/>
          </a:xfrm>
          <a:prstGeom prst="rect">
            <a:avLst/>
          </a:prstGeom>
          <a:noFill/>
        </p:spPr>
        <p:txBody>
          <a:bodyPr wrap="square" rtlCol="0">
            <a:spAutoFit/>
          </a:bodyPr>
          <a:lstStyle/>
          <a:p>
            <a:pPr marL="285750" indent="-285750">
              <a:buFont typeface="Arial" panose="020B0604020202020204" pitchFamily="34" charset="0"/>
              <a:buChar char="•"/>
            </a:pPr>
            <a:r>
              <a:rPr lang="da-DK" sz="2200" b="1" u="sng" dirty="0">
                <a:solidFill>
                  <a:srgbClr val="FFFFCC"/>
                </a:solidFill>
                <a:latin typeface="Arial" panose="020B0604020202020204" pitchFamily="34" charset="0"/>
                <a:cs typeface="Arial" panose="020B0604020202020204" pitchFamily="34" charset="0"/>
              </a:rPr>
              <a:t>Tandem-Genotypes</a:t>
            </a:r>
          </a:p>
          <a:p>
            <a:r>
              <a:rPr lang="da-DK" sz="2200" dirty="0">
                <a:solidFill>
                  <a:srgbClr val="FFFFCC"/>
                </a:solidFill>
                <a:latin typeface="Arial" panose="020B0604020202020204" pitchFamily="34" charset="0"/>
                <a:cs typeface="Arial" panose="020B0604020202020204" pitchFamily="34" charset="0"/>
              </a:rPr>
              <a:t>	- </a:t>
            </a:r>
            <a:r>
              <a:rPr lang="da-DK" sz="2200" b="1" dirty="0" err="1">
                <a:solidFill>
                  <a:srgbClr val="FFFFCC"/>
                </a:solidFill>
                <a:latin typeface="Arial" panose="020B0604020202020204" pitchFamily="34" charset="0"/>
                <a:cs typeface="Arial" panose="020B0604020202020204" pitchFamily="34" charset="0"/>
              </a:rPr>
              <a:t>maf</a:t>
            </a:r>
            <a:r>
              <a:rPr lang="da-DK" sz="2200" b="1" dirty="0">
                <a:solidFill>
                  <a:srgbClr val="FFFFCC"/>
                </a:solidFill>
                <a:latin typeface="Arial" panose="020B0604020202020204" pitchFamily="34" charset="0"/>
                <a:cs typeface="Arial" panose="020B0604020202020204" pitchFamily="34" charset="0"/>
              </a:rPr>
              <a:t>-filer</a:t>
            </a:r>
            <a:r>
              <a:rPr lang="da-DK" sz="2200" dirty="0">
                <a:solidFill>
                  <a:srgbClr val="FFFFCC"/>
                </a:solidFill>
                <a:latin typeface="Arial" panose="020B0604020202020204" pitchFamily="34" charset="0"/>
                <a:cs typeface="Arial" panose="020B0604020202020204" pitchFamily="34" charset="0"/>
              </a:rPr>
              <a:t> som input</a:t>
            </a:r>
          </a:p>
          <a:p>
            <a:r>
              <a:rPr lang="da-DK" sz="2200" dirty="0">
                <a:solidFill>
                  <a:srgbClr val="FFFFCC"/>
                </a:solidFill>
                <a:latin typeface="Arial" panose="020B0604020202020204" pitchFamily="34" charset="0"/>
                <a:cs typeface="Arial" panose="020B0604020202020204" pitchFamily="34" charset="0"/>
              </a:rPr>
              <a:t>	- last alignment (ikke minimap2)</a:t>
            </a:r>
          </a:p>
          <a:p>
            <a:r>
              <a:rPr lang="da-DK" sz="2200" dirty="0">
                <a:solidFill>
                  <a:srgbClr val="FFFFCC"/>
                </a:solidFill>
                <a:latin typeface="Arial" panose="020B0604020202020204" pitchFamily="34" charset="0"/>
                <a:cs typeface="Arial" panose="020B0604020202020204" pitchFamily="34" charset="0"/>
              </a:rPr>
              <a:t>	- </a:t>
            </a:r>
            <a:r>
              <a:rPr lang="da-DK" sz="2200" dirty="0" err="1">
                <a:solidFill>
                  <a:srgbClr val="FFFFCC"/>
                </a:solidFill>
                <a:latin typeface="Arial" panose="020B0604020202020204" pitchFamily="34" charset="0"/>
                <a:cs typeface="Arial" panose="020B0604020202020204" pitchFamily="34" charset="0"/>
              </a:rPr>
              <a:t>Aligner</a:t>
            </a:r>
            <a:r>
              <a:rPr lang="da-DK" sz="2200" dirty="0">
                <a:solidFill>
                  <a:srgbClr val="FFFFCC"/>
                </a:solidFill>
                <a:latin typeface="Arial" panose="020B0604020202020204" pitchFamily="34" charset="0"/>
                <a:cs typeface="Arial" panose="020B0604020202020204" pitchFamily="34" charset="0"/>
              </a:rPr>
              <a:t> og prioriterer </a:t>
            </a:r>
            <a:r>
              <a:rPr lang="da-DK" sz="2200" dirty="0" err="1">
                <a:solidFill>
                  <a:srgbClr val="FFFFCC"/>
                </a:solidFill>
                <a:latin typeface="Arial" panose="020B0604020202020204" pitchFamily="34" charset="0"/>
                <a:cs typeface="Arial" panose="020B0604020202020204" pitchFamily="34" charset="0"/>
              </a:rPr>
              <a:t>reads</a:t>
            </a:r>
            <a:r>
              <a:rPr lang="da-DK" sz="2200" dirty="0">
                <a:solidFill>
                  <a:srgbClr val="FFFFCC"/>
                </a:solidFill>
                <a:latin typeface="Arial" panose="020B0604020202020204" pitchFamily="34" charset="0"/>
                <a:cs typeface="Arial" panose="020B0604020202020204" pitchFamily="34" charset="0"/>
              </a:rPr>
              <a:t> i flere </a:t>
            </a:r>
          </a:p>
          <a:p>
            <a:r>
              <a:rPr lang="da-DK" sz="2200" dirty="0">
                <a:solidFill>
                  <a:srgbClr val="FFFFCC"/>
                </a:solidFill>
                <a:latin typeface="Arial" panose="020B0604020202020204" pitchFamily="34" charset="0"/>
                <a:cs typeface="Arial" panose="020B0604020202020204" pitchFamily="34" charset="0"/>
              </a:rPr>
              <a:t>	  steps</a:t>
            </a:r>
          </a:p>
          <a:p>
            <a:r>
              <a:rPr lang="da-DK" sz="2200" dirty="0">
                <a:solidFill>
                  <a:srgbClr val="FFFFCC"/>
                </a:solidFill>
                <a:latin typeface="Arial" panose="020B0604020202020204" pitchFamily="34" charset="0"/>
                <a:cs typeface="Arial" panose="020B0604020202020204" pitchFamily="34" charset="0"/>
              </a:rPr>
              <a:t>	- Estimerer </a:t>
            </a:r>
            <a:r>
              <a:rPr lang="da-DK" sz="2200" dirty="0" err="1">
                <a:solidFill>
                  <a:srgbClr val="FFFFCC"/>
                </a:solidFill>
                <a:latin typeface="Arial" panose="020B0604020202020204" pitchFamily="34" charset="0"/>
                <a:cs typeface="Arial" panose="020B0604020202020204" pitchFamily="34" charset="0"/>
              </a:rPr>
              <a:t>repeat</a:t>
            </a:r>
            <a:r>
              <a:rPr lang="da-DK" sz="2200" dirty="0">
                <a:solidFill>
                  <a:srgbClr val="FFFFCC"/>
                </a:solidFill>
                <a:latin typeface="Arial" panose="020B0604020202020204" pitchFamily="34" charset="0"/>
                <a:cs typeface="Arial" panose="020B0604020202020204" pitchFamily="34" charset="0"/>
              </a:rPr>
              <a:t> længder ud fra 	  </a:t>
            </a:r>
            <a:r>
              <a:rPr lang="da-DK" sz="2200" dirty="0" err="1">
                <a:solidFill>
                  <a:srgbClr val="FFFFCC"/>
                </a:solidFill>
                <a:latin typeface="Arial" panose="020B0604020202020204" pitchFamily="34" charset="0"/>
                <a:cs typeface="Arial" panose="020B0604020202020204" pitchFamily="34" charset="0"/>
              </a:rPr>
              <a:t>insertion</a:t>
            </a:r>
            <a:r>
              <a:rPr lang="da-DK" sz="2200" dirty="0">
                <a:solidFill>
                  <a:srgbClr val="FFFFCC"/>
                </a:solidFill>
                <a:latin typeface="Arial" panose="020B0604020202020204" pitchFamily="34" charset="0"/>
                <a:cs typeface="Arial" panose="020B0604020202020204" pitchFamily="34" charset="0"/>
              </a:rPr>
              <a:t> størrelser</a:t>
            </a:r>
          </a:p>
          <a:p>
            <a:endParaRPr lang="da-DK" sz="2200" dirty="0">
              <a:solidFill>
                <a:srgbClr val="FFFFCC"/>
              </a:solidFill>
              <a:latin typeface="Arial" panose="020B0604020202020204" pitchFamily="34" charset="0"/>
              <a:cs typeface="Arial" panose="020B0604020202020204" pitchFamily="34" charset="0"/>
            </a:endParaRPr>
          </a:p>
          <a:p>
            <a:endParaRPr lang="da-DK" sz="2200" dirty="0">
              <a:solidFill>
                <a:srgbClr val="FFFFCC"/>
              </a:solidFill>
              <a:latin typeface="Arial" panose="020B0604020202020204" pitchFamily="34" charset="0"/>
              <a:cs typeface="Arial" panose="020B0604020202020204" pitchFamily="34" charset="0"/>
            </a:endParaRPr>
          </a:p>
          <a:p>
            <a:endParaRPr lang="da-DK" sz="2200" dirty="0">
              <a:solidFill>
                <a:srgbClr val="FFFFCC"/>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a-DK" sz="2200" b="1" u="sng" dirty="0">
                <a:solidFill>
                  <a:srgbClr val="FFFFCC"/>
                </a:solidFill>
                <a:latin typeface="Arial" panose="020B0604020202020204" pitchFamily="34" charset="0"/>
                <a:cs typeface="Arial" panose="020B0604020202020204" pitchFamily="34" charset="0"/>
              </a:rPr>
              <a:t>TRiCoLOR</a:t>
            </a:r>
          </a:p>
          <a:p>
            <a:r>
              <a:rPr lang="da-DK" sz="2200" dirty="0">
                <a:solidFill>
                  <a:srgbClr val="FFFFCC"/>
                </a:solidFill>
                <a:latin typeface="Arial" panose="020B0604020202020204" pitchFamily="34" charset="0"/>
                <a:cs typeface="Arial" panose="020B0604020202020204" pitchFamily="34" charset="0"/>
              </a:rPr>
              <a:t>	- HP BAM-filer (</a:t>
            </a:r>
            <a:r>
              <a:rPr lang="da-DK" sz="2200" b="1" dirty="0">
                <a:solidFill>
                  <a:srgbClr val="FFFFCC"/>
                </a:solidFill>
                <a:latin typeface="Arial" panose="020B0604020202020204" pitchFamily="34" charset="0"/>
                <a:cs typeface="Arial" panose="020B0604020202020204" pitchFamily="34" charset="0"/>
              </a:rPr>
              <a:t>basecalled</a:t>
            </a:r>
            <a:r>
              <a:rPr lang="da-DK" sz="2200" dirty="0">
                <a:solidFill>
                  <a:srgbClr val="FFFFCC"/>
                </a:solidFill>
                <a:latin typeface="Arial" panose="020B0604020202020204" pitchFamily="34" charset="0"/>
                <a:cs typeface="Arial" panose="020B0604020202020204" pitchFamily="34" charset="0"/>
              </a:rPr>
              <a:t>) som </a:t>
            </a:r>
          </a:p>
          <a:p>
            <a:r>
              <a:rPr lang="da-DK" sz="2200" dirty="0">
                <a:solidFill>
                  <a:srgbClr val="FFFFCC"/>
                </a:solidFill>
                <a:latin typeface="Arial" panose="020B0604020202020204" pitchFamily="34" charset="0"/>
                <a:cs typeface="Arial" panose="020B0604020202020204" pitchFamily="34" charset="0"/>
              </a:rPr>
              <a:t>	  input</a:t>
            </a:r>
          </a:p>
          <a:p>
            <a:r>
              <a:rPr lang="da-DK" sz="2200" dirty="0">
                <a:solidFill>
                  <a:srgbClr val="FFFFCC"/>
                </a:solidFill>
                <a:latin typeface="Arial" panose="020B0604020202020204" pitchFamily="34" charset="0"/>
                <a:cs typeface="Arial" panose="020B0604020202020204" pitchFamily="34" charset="0"/>
              </a:rPr>
              <a:t>	- Entropi baseret </a:t>
            </a:r>
            <a:r>
              <a:rPr lang="da-DK" sz="2200" dirty="0" err="1">
                <a:solidFill>
                  <a:srgbClr val="FFFFCC"/>
                </a:solidFill>
                <a:latin typeface="Arial" panose="020B0604020202020204" pitchFamily="34" charset="0"/>
                <a:cs typeface="Arial" panose="020B0604020202020204" pitchFamily="34" charset="0"/>
              </a:rPr>
              <a:t>repeat</a:t>
            </a:r>
            <a:r>
              <a:rPr lang="da-DK" sz="2200" dirty="0">
                <a:solidFill>
                  <a:srgbClr val="FFFFCC"/>
                </a:solidFill>
                <a:latin typeface="Arial" panose="020B0604020202020204" pitchFamily="34" charset="0"/>
                <a:cs typeface="Arial" panose="020B0604020202020204" pitchFamily="34" charset="0"/>
              </a:rPr>
              <a:t> detektion</a:t>
            </a:r>
          </a:p>
          <a:p>
            <a:r>
              <a:rPr lang="da-DK" sz="2200" dirty="0">
                <a:solidFill>
                  <a:srgbClr val="FFFFCC"/>
                </a:solidFill>
                <a:latin typeface="Arial" panose="020B0604020202020204" pitchFamily="34" charset="0"/>
                <a:cs typeface="Arial" panose="020B0604020202020204" pitchFamily="34" charset="0"/>
              </a:rPr>
              <a:t>	-  </a:t>
            </a:r>
            <a:r>
              <a:rPr lang="da-DK" sz="2200" dirty="0" err="1">
                <a:solidFill>
                  <a:srgbClr val="FFFFCC"/>
                </a:solidFill>
                <a:latin typeface="Arial" panose="020B0604020202020204" pitchFamily="34" charset="0"/>
                <a:cs typeface="Arial" panose="020B0604020202020204" pitchFamily="34" charset="0"/>
              </a:rPr>
              <a:t>String</a:t>
            </a:r>
            <a:r>
              <a:rPr lang="da-DK" sz="2200" dirty="0">
                <a:solidFill>
                  <a:srgbClr val="FFFFCC"/>
                </a:solidFill>
                <a:latin typeface="Arial" panose="020B0604020202020204" pitchFamily="34" charset="0"/>
                <a:cs typeface="Arial" panose="020B0604020202020204" pitchFamily="34" charset="0"/>
              </a:rPr>
              <a:t>-matchende algoritme</a:t>
            </a:r>
            <a:endParaRPr lang="en-US" sz="2400" dirty="0"/>
          </a:p>
        </p:txBody>
      </p:sp>
      <mc:AlternateContent xmlns:mc="http://schemas.openxmlformats.org/markup-compatibility/2006" xmlns:p14="http://schemas.microsoft.com/office/powerpoint/2010/main">
        <mc:Choice Requires="p14">
          <p:contentPart p14:bwMode="auto" r:id="rId3">
            <p14:nvContentPartPr>
              <p14:cNvPr id="8" name="Håndskrift 7">
                <a:extLst>
                  <a:ext uri="{FF2B5EF4-FFF2-40B4-BE49-F238E27FC236}">
                    <a16:creationId xmlns:a16="http://schemas.microsoft.com/office/drawing/2014/main" id="{1A3813D0-2A66-466E-8406-206441BA82AE}"/>
                  </a:ext>
                </a:extLst>
              </p14:cNvPr>
              <p14:cNvContentPartPr/>
              <p14:nvPr/>
            </p14:nvContentPartPr>
            <p14:xfrm>
              <a:off x="6326271" y="1237217"/>
              <a:ext cx="360" cy="5424840"/>
            </p14:xfrm>
          </p:contentPart>
        </mc:Choice>
        <mc:Fallback xmlns="">
          <p:pic>
            <p:nvPicPr>
              <p:cNvPr id="8" name="Håndskrift 7">
                <a:extLst>
                  <a:ext uri="{FF2B5EF4-FFF2-40B4-BE49-F238E27FC236}">
                    <a16:creationId xmlns:a16="http://schemas.microsoft.com/office/drawing/2014/main" id="{1A3813D0-2A66-466E-8406-206441BA82AE}"/>
                  </a:ext>
                </a:extLst>
              </p:cNvPr>
              <p:cNvPicPr/>
              <p:nvPr/>
            </p:nvPicPr>
            <p:blipFill>
              <a:blip r:embed="rId4"/>
              <a:stretch>
                <a:fillRect/>
              </a:stretch>
            </p:blipFill>
            <p:spPr>
              <a:xfrm>
                <a:off x="6317271" y="1228217"/>
                <a:ext cx="18000" cy="544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Håndskrift 10">
                <a:extLst>
                  <a:ext uri="{FF2B5EF4-FFF2-40B4-BE49-F238E27FC236}">
                    <a16:creationId xmlns:a16="http://schemas.microsoft.com/office/drawing/2014/main" id="{8E97DDAC-8ECB-4D18-B7FA-E8C89B2A217A}"/>
                  </a:ext>
                </a:extLst>
              </p14:cNvPr>
              <p14:cNvContentPartPr/>
              <p14:nvPr/>
            </p14:nvContentPartPr>
            <p14:xfrm>
              <a:off x="398620" y="3949637"/>
              <a:ext cx="11501280" cy="360"/>
            </p14:xfrm>
          </p:contentPart>
        </mc:Choice>
        <mc:Fallback xmlns="">
          <p:pic>
            <p:nvPicPr>
              <p:cNvPr id="11" name="Håndskrift 10">
                <a:extLst>
                  <a:ext uri="{FF2B5EF4-FFF2-40B4-BE49-F238E27FC236}">
                    <a16:creationId xmlns:a16="http://schemas.microsoft.com/office/drawing/2014/main" id="{8E97DDAC-8ECB-4D18-B7FA-E8C89B2A217A}"/>
                  </a:ext>
                </a:extLst>
              </p:cNvPr>
              <p:cNvPicPr/>
              <p:nvPr/>
            </p:nvPicPr>
            <p:blipFill>
              <a:blip r:embed="rId6"/>
              <a:stretch>
                <a:fillRect/>
              </a:stretch>
            </p:blipFill>
            <p:spPr>
              <a:xfrm>
                <a:off x="389620" y="3940637"/>
                <a:ext cx="11518920" cy="18000"/>
              </a:xfrm>
              <a:prstGeom prst="rect">
                <a:avLst/>
              </a:prstGeom>
            </p:spPr>
          </p:pic>
        </mc:Fallback>
      </mc:AlternateContent>
    </p:spTree>
    <p:extLst>
      <p:ext uri="{BB962C8B-B14F-4D97-AF65-F5344CB8AC3E}">
        <p14:creationId xmlns:p14="http://schemas.microsoft.com/office/powerpoint/2010/main" val="2982548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991394" y="38063"/>
            <a:ext cx="10209212" cy="664570"/>
          </a:xfrm>
        </p:spPr>
        <p:txBody>
          <a:bodyPr>
            <a:normAutofit/>
          </a:bodyPr>
          <a:lstStyle/>
          <a:p>
            <a:pPr algn="ctr"/>
            <a:r>
              <a:rPr lang="da-DK" sz="3800" dirty="0" err="1">
                <a:solidFill>
                  <a:srgbClr val="FFFFCC"/>
                </a:solidFill>
                <a:latin typeface="Arial" panose="020B0604020202020204" pitchFamily="34" charset="0"/>
                <a:cs typeface="Arial" panose="020B0604020202020204" pitchFamily="34" charset="0"/>
              </a:rPr>
              <a:t>Repeat</a:t>
            </a:r>
            <a:r>
              <a:rPr lang="da-DK" sz="3800" dirty="0">
                <a:solidFill>
                  <a:srgbClr val="FFFFCC"/>
                </a:solidFill>
                <a:latin typeface="Arial" panose="020B0604020202020204" pitchFamily="34" charset="0"/>
                <a:cs typeface="Arial" panose="020B0604020202020204" pitchFamily="34" charset="0"/>
              </a:rPr>
              <a:t> Estimering i FMR1</a:t>
            </a:r>
            <a:endParaRPr lang="en-US" sz="3800" dirty="0">
              <a:solidFill>
                <a:srgbClr val="FFFFCC"/>
              </a:solidFill>
              <a:latin typeface="Arial" panose="020B0604020202020204" pitchFamily="34" charset="0"/>
              <a:cs typeface="Arial" panose="020B0604020202020204" pitchFamily="34" charset="0"/>
            </a:endParaRPr>
          </a:p>
        </p:txBody>
      </p:sp>
      <p:sp>
        <p:nvSpPr>
          <p:cNvPr id="23" name="Tekstfelt 22">
            <a:extLst>
              <a:ext uri="{FF2B5EF4-FFF2-40B4-BE49-F238E27FC236}">
                <a16:creationId xmlns:a16="http://schemas.microsoft.com/office/drawing/2014/main" id="{CBB13097-9C0D-452F-A6B0-AB03B34A1D2E}"/>
              </a:ext>
            </a:extLst>
          </p:cNvPr>
          <p:cNvSpPr txBox="1"/>
          <p:nvPr/>
        </p:nvSpPr>
        <p:spPr>
          <a:xfrm>
            <a:off x="11399795"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21</a:t>
            </a:r>
            <a:endParaRPr lang="en-US" sz="1400" dirty="0">
              <a:solidFill>
                <a:srgbClr val="FFFFCC"/>
              </a:solidFill>
              <a:latin typeface="Arial" panose="020B0604020202020204" pitchFamily="34" charset="0"/>
              <a:cs typeface="Arial" panose="020B0604020202020204" pitchFamily="34" charset="0"/>
            </a:endParaRPr>
          </a:p>
        </p:txBody>
      </p:sp>
      <p:sp>
        <p:nvSpPr>
          <p:cNvPr id="3" name="Tekstfelt 2">
            <a:extLst>
              <a:ext uri="{FF2B5EF4-FFF2-40B4-BE49-F238E27FC236}">
                <a16:creationId xmlns:a16="http://schemas.microsoft.com/office/drawing/2014/main" id="{C2A20AFA-5277-4620-BB41-513DD5E09304}"/>
              </a:ext>
            </a:extLst>
          </p:cNvPr>
          <p:cNvSpPr txBox="1"/>
          <p:nvPr/>
        </p:nvSpPr>
        <p:spPr>
          <a:xfrm>
            <a:off x="3624810" y="635414"/>
            <a:ext cx="5011308" cy="461665"/>
          </a:xfrm>
          <a:prstGeom prst="rect">
            <a:avLst/>
          </a:prstGeom>
          <a:noFill/>
        </p:spPr>
        <p:txBody>
          <a:bodyPr wrap="none" rtlCol="0">
            <a:spAutoFit/>
          </a:bodyPr>
          <a:lstStyle/>
          <a:p>
            <a:r>
              <a:rPr lang="da-DK" sz="2400" b="1" dirty="0">
                <a:solidFill>
                  <a:srgbClr val="FFFFCC"/>
                </a:solidFill>
                <a:latin typeface="Arial" panose="020B0604020202020204" pitchFamily="34" charset="0"/>
                <a:cs typeface="Arial" panose="020B0604020202020204" pitchFamily="34" charset="0"/>
              </a:rPr>
              <a:t>Normalt </a:t>
            </a:r>
            <a:r>
              <a:rPr lang="da-DK" sz="2400" b="1" dirty="0" err="1">
                <a:solidFill>
                  <a:srgbClr val="FFFFCC"/>
                </a:solidFill>
                <a:latin typeface="Arial" panose="020B0604020202020204" pitchFamily="34" charset="0"/>
                <a:cs typeface="Arial" panose="020B0604020202020204" pitchFamily="34" charset="0"/>
              </a:rPr>
              <a:t>repeat</a:t>
            </a:r>
            <a:r>
              <a:rPr lang="da-DK" sz="2400" b="1" dirty="0">
                <a:solidFill>
                  <a:srgbClr val="FFFFCC"/>
                </a:solidFill>
                <a:latin typeface="Arial" panose="020B0604020202020204" pitchFamily="34" charset="0"/>
                <a:cs typeface="Arial" panose="020B0604020202020204" pitchFamily="34" charset="0"/>
              </a:rPr>
              <a:t> estimeret præcist</a:t>
            </a:r>
            <a:endParaRPr lang="en-US" sz="2400" b="1" dirty="0">
              <a:solidFill>
                <a:srgbClr val="FFFFCC"/>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8" name="Håndskrift 7">
                <a:extLst>
                  <a:ext uri="{FF2B5EF4-FFF2-40B4-BE49-F238E27FC236}">
                    <a16:creationId xmlns:a16="http://schemas.microsoft.com/office/drawing/2014/main" id="{5C4AE7AA-95A5-4ECC-AD1A-F8CF995EA53E}"/>
                  </a:ext>
                </a:extLst>
              </p14:cNvPr>
              <p14:cNvContentPartPr/>
              <p14:nvPr/>
            </p14:nvContentPartPr>
            <p14:xfrm>
              <a:off x="345359" y="613835"/>
              <a:ext cx="11501280" cy="360"/>
            </p14:xfrm>
          </p:contentPart>
        </mc:Choice>
        <mc:Fallback xmlns="">
          <p:pic>
            <p:nvPicPr>
              <p:cNvPr id="8" name="Håndskrift 7">
                <a:extLst>
                  <a:ext uri="{FF2B5EF4-FFF2-40B4-BE49-F238E27FC236}">
                    <a16:creationId xmlns:a16="http://schemas.microsoft.com/office/drawing/2014/main" id="{5C4AE7AA-95A5-4ECC-AD1A-F8CF995EA53E}"/>
                  </a:ext>
                </a:extLst>
              </p:cNvPr>
              <p:cNvPicPr/>
              <p:nvPr/>
            </p:nvPicPr>
            <p:blipFill>
              <a:blip r:embed="rId4"/>
              <a:stretch>
                <a:fillRect/>
              </a:stretch>
            </p:blipFill>
            <p:spPr>
              <a:xfrm>
                <a:off x="336359" y="604835"/>
                <a:ext cx="11518920" cy="18000"/>
              </a:xfrm>
              <a:prstGeom prst="rect">
                <a:avLst/>
              </a:prstGeom>
            </p:spPr>
          </p:pic>
        </mc:Fallback>
      </mc:AlternateContent>
      <p:pic>
        <p:nvPicPr>
          <p:cNvPr id="5" name="Billede 4">
            <a:extLst>
              <a:ext uri="{FF2B5EF4-FFF2-40B4-BE49-F238E27FC236}">
                <a16:creationId xmlns:a16="http://schemas.microsoft.com/office/drawing/2014/main" id="{27E0D23D-02E6-4101-BC07-6054B98850F4}"/>
              </a:ext>
            </a:extLst>
          </p:cNvPr>
          <p:cNvPicPr>
            <a:picLocks noChangeAspect="1"/>
          </p:cNvPicPr>
          <p:nvPr/>
        </p:nvPicPr>
        <p:blipFill>
          <a:blip r:embed="rId5"/>
          <a:stretch>
            <a:fillRect/>
          </a:stretch>
        </p:blipFill>
        <p:spPr>
          <a:xfrm>
            <a:off x="2819447" y="1205100"/>
            <a:ext cx="6754110" cy="5199297"/>
          </a:xfrm>
          <a:prstGeom prst="rect">
            <a:avLst/>
          </a:prstGeom>
        </p:spPr>
      </p:pic>
      <mc:AlternateContent xmlns:mc="http://schemas.openxmlformats.org/markup-compatibility/2006" xmlns:p14="http://schemas.microsoft.com/office/powerpoint/2010/main">
        <mc:Choice Requires="p14">
          <p:contentPart p14:bwMode="auto" r:id="rId6">
            <p14:nvContentPartPr>
              <p14:cNvPr id="11" name="Håndskrift 10">
                <a:extLst>
                  <a:ext uri="{FF2B5EF4-FFF2-40B4-BE49-F238E27FC236}">
                    <a16:creationId xmlns:a16="http://schemas.microsoft.com/office/drawing/2014/main" id="{1550B52C-9BBC-481B-A753-188455BFCAC2}"/>
                  </a:ext>
                </a:extLst>
              </p14:cNvPr>
              <p14:cNvContentPartPr/>
              <p14:nvPr/>
            </p14:nvContentPartPr>
            <p14:xfrm>
              <a:off x="3475718" y="4371634"/>
              <a:ext cx="6072840" cy="360"/>
            </p14:xfrm>
          </p:contentPart>
        </mc:Choice>
        <mc:Fallback xmlns="">
          <p:pic>
            <p:nvPicPr>
              <p:cNvPr id="11" name="Håndskrift 10">
                <a:extLst>
                  <a:ext uri="{FF2B5EF4-FFF2-40B4-BE49-F238E27FC236}">
                    <a16:creationId xmlns:a16="http://schemas.microsoft.com/office/drawing/2014/main" id="{1550B52C-9BBC-481B-A753-188455BFCAC2}"/>
                  </a:ext>
                </a:extLst>
              </p:cNvPr>
              <p:cNvPicPr/>
              <p:nvPr/>
            </p:nvPicPr>
            <p:blipFill>
              <a:blip r:embed="rId7"/>
              <a:stretch>
                <a:fillRect/>
              </a:stretch>
            </p:blipFill>
            <p:spPr>
              <a:xfrm>
                <a:off x="3471398" y="4367314"/>
                <a:ext cx="60814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Håndskrift 12">
                <a:extLst>
                  <a:ext uri="{FF2B5EF4-FFF2-40B4-BE49-F238E27FC236}">
                    <a16:creationId xmlns:a16="http://schemas.microsoft.com/office/drawing/2014/main" id="{34B16116-1F18-4054-9272-344598755927}"/>
                  </a:ext>
                </a:extLst>
              </p14:cNvPr>
              <p14:cNvContentPartPr/>
              <p14:nvPr/>
            </p14:nvContentPartPr>
            <p14:xfrm>
              <a:off x="9136720" y="3916637"/>
              <a:ext cx="360" cy="633960"/>
            </p14:xfrm>
          </p:contentPart>
        </mc:Choice>
        <mc:Fallback xmlns="">
          <p:pic>
            <p:nvPicPr>
              <p:cNvPr id="13" name="Håndskrift 12">
                <a:extLst>
                  <a:ext uri="{FF2B5EF4-FFF2-40B4-BE49-F238E27FC236}">
                    <a16:creationId xmlns:a16="http://schemas.microsoft.com/office/drawing/2014/main" id="{34B16116-1F18-4054-9272-344598755927}"/>
                  </a:ext>
                </a:extLst>
              </p:cNvPr>
              <p:cNvPicPr/>
              <p:nvPr/>
            </p:nvPicPr>
            <p:blipFill>
              <a:blip r:embed="rId9"/>
              <a:stretch>
                <a:fillRect/>
              </a:stretch>
            </p:blipFill>
            <p:spPr>
              <a:xfrm>
                <a:off x="9128080" y="3907997"/>
                <a:ext cx="18000" cy="651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Håndskrift 13">
                <a:extLst>
                  <a:ext uri="{FF2B5EF4-FFF2-40B4-BE49-F238E27FC236}">
                    <a16:creationId xmlns:a16="http://schemas.microsoft.com/office/drawing/2014/main" id="{E02D3081-2603-4EB8-8B4A-785547375A28}"/>
                  </a:ext>
                </a:extLst>
              </p14:cNvPr>
              <p14:cNvContentPartPr/>
              <p14:nvPr/>
            </p14:nvContentPartPr>
            <p14:xfrm>
              <a:off x="7282360" y="3396077"/>
              <a:ext cx="360" cy="1217520"/>
            </p14:xfrm>
          </p:contentPart>
        </mc:Choice>
        <mc:Fallback xmlns="">
          <p:pic>
            <p:nvPicPr>
              <p:cNvPr id="14" name="Håndskrift 13">
                <a:extLst>
                  <a:ext uri="{FF2B5EF4-FFF2-40B4-BE49-F238E27FC236}">
                    <a16:creationId xmlns:a16="http://schemas.microsoft.com/office/drawing/2014/main" id="{E02D3081-2603-4EB8-8B4A-785547375A28}"/>
                  </a:ext>
                </a:extLst>
              </p:cNvPr>
              <p:cNvPicPr/>
              <p:nvPr/>
            </p:nvPicPr>
            <p:blipFill>
              <a:blip r:embed="rId11"/>
              <a:stretch>
                <a:fillRect/>
              </a:stretch>
            </p:blipFill>
            <p:spPr>
              <a:xfrm>
                <a:off x="7273360" y="3387077"/>
                <a:ext cx="18000" cy="1235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Håndskrift 14">
                <a:extLst>
                  <a:ext uri="{FF2B5EF4-FFF2-40B4-BE49-F238E27FC236}">
                    <a16:creationId xmlns:a16="http://schemas.microsoft.com/office/drawing/2014/main" id="{F956820B-8B49-4FEF-AEF8-F7798D97DD77}"/>
                  </a:ext>
                </a:extLst>
              </p14:cNvPr>
              <p14:cNvContentPartPr/>
              <p14:nvPr/>
            </p14:nvContentPartPr>
            <p14:xfrm>
              <a:off x="5440240" y="1821437"/>
              <a:ext cx="360" cy="1547280"/>
            </p14:xfrm>
          </p:contentPart>
        </mc:Choice>
        <mc:Fallback xmlns="">
          <p:pic>
            <p:nvPicPr>
              <p:cNvPr id="15" name="Håndskrift 14">
                <a:extLst>
                  <a:ext uri="{FF2B5EF4-FFF2-40B4-BE49-F238E27FC236}">
                    <a16:creationId xmlns:a16="http://schemas.microsoft.com/office/drawing/2014/main" id="{F956820B-8B49-4FEF-AEF8-F7798D97DD77}"/>
                  </a:ext>
                </a:extLst>
              </p:cNvPr>
              <p:cNvPicPr/>
              <p:nvPr/>
            </p:nvPicPr>
            <p:blipFill>
              <a:blip r:embed="rId13"/>
              <a:stretch>
                <a:fillRect/>
              </a:stretch>
            </p:blipFill>
            <p:spPr>
              <a:xfrm>
                <a:off x="5431240" y="1812797"/>
                <a:ext cx="18000" cy="1564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Håndskrift 15">
                <a:extLst>
                  <a:ext uri="{FF2B5EF4-FFF2-40B4-BE49-F238E27FC236}">
                    <a16:creationId xmlns:a16="http://schemas.microsoft.com/office/drawing/2014/main" id="{82B3E3E0-C53A-437F-A1BF-CE3A1DBE6F75}"/>
                  </a:ext>
                </a:extLst>
              </p14:cNvPr>
              <p14:cNvContentPartPr/>
              <p14:nvPr/>
            </p14:nvContentPartPr>
            <p14:xfrm>
              <a:off x="7136920" y="3408677"/>
              <a:ext cx="245160" cy="8280"/>
            </p14:xfrm>
          </p:contentPart>
        </mc:Choice>
        <mc:Fallback xmlns="">
          <p:pic>
            <p:nvPicPr>
              <p:cNvPr id="16" name="Håndskrift 15">
                <a:extLst>
                  <a:ext uri="{FF2B5EF4-FFF2-40B4-BE49-F238E27FC236}">
                    <a16:creationId xmlns:a16="http://schemas.microsoft.com/office/drawing/2014/main" id="{82B3E3E0-C53A-437F-A1BF-CE3A1DBE6F75}"/>
                  </a:ext>
                </a:extLst>
              </p:cNvPr>
              <p:cNvPicPr/>
              <p:nvPr/>
            </p:nvPicPr>
            <p:blipFill>
              <a:blip r:embed="rId15"/>
              <a:stretch>
                <a:fillRect/>
              </a:stretch>
            </p:blipFill>
            <p:spPr>
              <a:xfrm>
                <a:off x="7128280" y="3399677"/>
                <a:ext cx="2628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Håndskrift 16">
                <a:extLst>
                  <a:ext uri="{FF2B5EF4-FFF2-40B4-BE49-F238E27FC236}">
                    <a16:creationId xmlns:a16="http://schemas.microsoft.com/office/drawing/2014/main" id="{C5C3B197-8386-4BF3-91A4-7391DF1C5395}"/>
                  </a:ext>
                </a:extLst>
              </p14:cNvPr>
              <p14:cNvContentPartPr/>
              <p14:nvPr/>
            </p14:nvContentPartPr>
            <p14:xfrm>
              <a:off x="7188040" y="4602437"/>
              <a:ext cx="176760" cy="360"/>
            </p14:xfrm>
          </p:contentPart>
        </mc:Choice>
        <mc:Fallback xmlns="">
          <p:pic>
            <p:nvPicPr>
              <p:cNvPr id="17" name="Håndskrift 16">
                <a:extLst>
                  <a:ext uri="{FF2B5EF4-FFF2-40B4-BE49-F238E27FC236}">
                    <a16:creationId xmlns:a16="http://schemas.microsoft.com/office/drawing/2014/main" id="{C5C3B197-8386-4BF3-91A4-7391DF1C5395}"/>
                  </a:ext>
                </a:extLst>
              </p:cNvPr>
              <p:cNvPicPr/>
              <p:nvPr/>
            </p:nvPicPr>
            <p:blipFill>
              <a:blip r:embed="rId17"/>
              <a:stretch>
                <a:fillRect/>
              </a:stretch>
            </p:blipFill>
            <p:spPr>
              <a:xfrm>
                <a:off x="7179400" y="4593797"/>
                <a:ext cx="194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Håndskrift 17">
                <a:extLst>
                  <a:ext uri="{FF2B5EF4-FFF2-40B4-BE49-F238E27FC236}">
                    <a16:creationId xmlns:a16="http://schemas.microsoft.com/office/drawing/2014/main" id="{2C23083E-5604-4925-BB3A-02C07359CACE}"/>
                  </a:ext>
                </a:extLst>
              </p14:cNvPr>
              <p14:cNvContentPartPr/>
              <p14:nvPr/>
            </p14:nvContentPartPr>
            <p14:xfrm>
              <a:off x="9067240" y="3916637"/>
              <a:ext cx="138960" cy="360"/>
            </p14:xfrm>
          </p:contentPart>
        </mc:Choice>
        <mc:Fallback xmlns="">
          <p:pic>
            <p:nvPicPr>
              <p:cNvPr id="18" name="Håndskrift 17">
                <a:extLst>
                  <a:ext uri="{FF2B5EF4-FFF2-40B4-BE49-F238E27FC236}">
                    <a16:creationId xmlns:a16="http://schemas.microsoft.com/office/drawing/2014/main" id="{2C23083E-5604-4925-BB3A-02C07359CACE}"/>
                  </a:ext>
                </a:extLst>
              </p:cNvPr>
              <p:cNvPicPr/>
              <p:nvPr/>
            </p:nvPicPr>
            <p:blipFill>
              <a:blip r:embed="rId19"/>
              <a:stretch>
                <a:fillRect/>
              </a:stretch>
            </p:blipFill>
            <p:spPr>
              <a:xfrm>
                <a:off x="9058600" y="3907997"/>
                <a:ext cx="156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Håndskrift 18">
                <a:extLst>
                  <a:ext uri="{FF2B5EF4-FFF2-40B4-BE49-F238E27FC236}">
                    <a16:creationId xmlns:a16="http://schemas.microsoft.com/office/drawing/2014/main" id="{53EBD453-ABD0-44D1-9E90-583E2F9657CA}"/>
                  </a:ext>
                </a:extLst>
              </p14:cNvPr>
              <p14:cNvContentPartPr/>
              <p14:nvPr/>
            </p14:nvContentPartPr>
            <p14:xfrm>
              <a:off x="9054640" y="4513157"/>
              <a:ext cx="164520" cy="13680"/>
            </p14:xfrm>
          </p:contentPart>
        </mc:Choice>
        <mc:Fallback xmlns="">
          <p:pic>
            <p:nvPicPr>
              <p:cNvPr id="19" name="Håndskrift 18">
                <a:extLst>
                  <a:ext uri="{FF2B5EF4-FFF2-40B4-BE49-F238E27FC236}">
                    <a16:creationId xmlns:a16="http://schemas.microsoft.com/office/drawing/2014/main" id="{53EBD453-ABD0-44D1-9E90-583E2F9657CA}"/>
                  </a:ext>
                </a:extLst>
              </p:cNvPr>
              <p:cNvPicPr/>
              <p:nvPr/>
            </p:nvPicPr>
            <p:blipFill>
              <a:blip r:embed="rId21"/>
              <a:stretch>
                <a:fillRect/>
              </a:stretch>
            </p:blipFill>
            <p:spPr>
              <a:xfrm>
                <a:off x="9046000" y="4504517"/>
                <a:ext cx="1821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Håndskrift 19">
                <a:extLst>
                  <a:ext uri="{FF2B5EF4-FFF2-40B4-BE49-F238E27FC236}">
                    <a16:creationId xmlns:a16="http://schemas.microsoft.com/office/drawing/2014/main" id="{70DE90BF-69E3-4D31-B908-53961402FF7F}"/>
                  </a:ext>
                </a:extLst>
              </p14:cNvPr>
              <p14:cNvContentPartPr/>
              <p14:nvPr/>
            </p14:nvContentPartPr>
            <p14:xfrm>
              <a:off x="5384440" y="1795877"/>
              <a:ext cx="189360" cy="23760"/>
            </p14:xfrm>
          </p:contentPart>
        </mc:Choice>
        <mc:Fallback xmlns="">
          <p:pic>
            <p:nvPicPr>
              <p:cNvPr id="20" name="Håndskrift 19">
                <a:extLst>
                  <a:ext uri="{FF2B5EF4-FFF2-40B4-BE49-F238E27FC236}">
                    <a16:creationId xmlns:a16="http://schemas.microsoft.com/office/drawing/2014/main" id="{70DE90BF-69E3-4D31-B908-53961402FF7F}"/>
                  </a:ext>
                </a:extLst>
              </p:cNvPr>
              <p:cNvPicPr/>
              <p:nvPr/>
            </p:nvPicPr>
            <p:blipFill>
              <a:blip r:embed="rId23"/>
              <a:stretch>
                <a:fillRect/>
              </a:stretch>
            </p:blipFill>
            <p:spPr>
              <a:xfrm>
                <a:off x="5375800" y="1786877"/>
                <a:ext cx="2070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Håndskrift 20">
                <a:extLst>
                  <a:ext uri="{FF2B5EF4-FFF2-40B4-BE49-F238E27FC236}">
                    <a16:creationId xmlns:a16="http://schemas.microsoft.com/office/drawing/2014/main" id="{C1D4A938-8AF7-4020-A9FD-B0498C38E277}"/>
                  </a:ext>
                </a:extLst>
              </p14:cNvPr>
              <p14:cNvContentPartPr/>
              <p14:nvPr/>
            </p14:nvContentPartPr>
            <p14:xfrm>
              <a:off x="5346640" y="3332357"/>
              <a:ext cx="219600" cy="360"/>
            </p14:xfrm>
          </p:contentPart>
        </mc:Choice>
        <mc:Fallback xmlns="">
          <p:pic>
            <p:nvPicPr>
              <p:cNvPr id="21" name="Håndskrift 20">
                <a:extLst>
                  <a:ext uri="{FF2B5EF4-FFF2-40B4-BE49-F238E27FC236}">
                    <a16:creationId xmlns:a16="http://schemas.microsoft.com/office/drawing/2014/main" id="{C1D4A938-8AF7-4020-A9FD-B0498C38E277}"/>
                  </a:ext>
                </a:extLst>
              </p:cNvPr>
              <p:cNvPicPr/>
              <p:nvPr/>
            </p:nvPicPr>
            <p:blipFill>
              <a:blip r:embed="rId25"/>
              <a:stretch>
                <a:fillRect/>
              </a:stretch>
            </p:blipFill>
            <p:spPr>
              <a:xfrm>
                <a:off x="5338000" y="3323357"/>
                <a:ext cx="237240" cy="18000"/>
              </a:xfrm>
              <a:prstGeom prst="rect">
                <a:avLst/>
              </a:prstGeom>
            </p:spPr>
          </p:pic>
        </mc:Fallback>
      </mc:AlternateContent>
    </p:spTree>
    <p:extLst>
      <p:ext uri="{BB962C8B-B14F-4D97-AF65-F5344CB8AC3E}">
        <p14:creationId xmlns:p14="http://schemas.microsoft.com/office/powerpoint/2010/main" val="228624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1190583" y="0"/>
            <a:ext cx="10209212" cy="753470"/>
          </a:xfrm>
        </p:spPr>
        <p:txBody>
          <a:bodyPr>
            <a:normAutofit/>
          </a:bodyPr>
          <a:lstStyle/>
          <a:p>
            <a:pPr algn="ctr"/>
            <a:r>
              <a:rPr lang="da-DK" sz="3800" dirty="0" err="1">
                <a:solidFill>
                  <a:srgbClr val="FFFFCC"/>
                </a:solidFill>
                <a:latin typeface="Arial" panose="020B0604020202020204" pitchFamily="34" charset="0"/>
                <a:cs typeface="Arial" panose="020B0604020202020204" pitchFamily="34" charset="0"/>
              </a:rPr>
              <a:t>Repeat</a:t>
            </a:r>
            <a:r>
              <a:rPr lang="da-DK" sz="3800" dirty="0">
                <a:solidFill>
                  <a:srgbClr val="FFFFCC"/>
                </a:solidFill>
                <a:latin typeface="Arial" panose="020B0604020202020204" pitchFamily="34" charset="0"/>
                <a:cs typeface="Arial" panose="020B0604020202020204" pitchFamily="34" charset="0"/>
              </a:rPr>
              <a:t> Estimering i FMR1 </a:t>
            </a:r>
            <a:endParaRPr lang="en-US" sz="3800" dirty="0">
              <a:solidFill>
                <a:srgbClr val="FFFFCC"/>
              </a:solidFill>
              <a:latin typeface="Arial" panose="020B0604020202020204" pitchFamily="34" charset="0"/>
              <a:cs typeface="Arial" panose="020B0604020202020204" pitchFamily="34" charset="0"/>
            </a:endParaRPr>
          </a:p>
        </p:txBody>
      </p:sp>
      <p:sp>
        <p:nvSpPr>
          <p:cNvPr id="23" name="Tekstfelt 22">
            <a:extLst>
              <a:ext uri="{FF2B5EF4-FFF2-40B4-BE49-F238E27FC236}">
                <a16:creationId xmlns:a16="http://schemas.microsoft.com/office/drawing/2014/main" id="{CBB13097-9C0D-452F-A6B0-AB03B34A1D2E}"/>
              </a:ext>
            </a:extLst>
          </p:cNvPr>
          <p:cNvSpPr txBox="1"/>
          <p:nvPr/>
        </p:nvSpPr>
        <p:spPr>
          <a:xfrm>
            <a:off x="11399795" y="647476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22</a:t>
            </a:r>
            <a:endParaRPr lang="en-US" sz="1400" dirty="0">
              <a:solidFill>
                <a:srgbClr val="FFFFCC"/>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5" name="Håndskrift 4">
                <a:extLst>
                  <a:ext uri="{FF2B5EF4-FFF2-40B4-BE49-F238E27FC236}">
                    <a16:creationId xmlns:a16="http://schemas.microsoft.com/office/drawing/2014/main" id="{2DE2D3AC-D970-4D6E-B2FC-F68BE6DE38AB}"/>
                  </a:ext>
                </a:extLst>
              </p14:cNvPr>
              <p14:cNvContentPartPr/>
              <p14:nvPr/>
            </p14:nvContentPartPr>
            <p14:xfrm>
              <a:off x="690720" y="753110"/>
              <a:ext cx="11501280" cy="360"/>
            </p14:xfrm>
          </p:contentPart>
        </mc:Choice>
        <mc:Fallback xmlns="">
          <p:pic>
            <p:nvPicPr>
              <p:cNvPr id="5" name="Håndskrift 4">
                <a:extLst>
                  <a:ext uri="{FF2B5EF4-FFF2-40B4-BE49-F238E27FC236}">
                    <a16:creationId xmlns:a16="http://schemas.microsoft.com/office/drawing/2014/main" id="{2DE2D3AC-D970-4D6E-B2FC-F68BE6DE38AB}"/>
                  </a:ext>
                </a:extLst>
              </p:cNvPr>
              <p:cNvPicPr/>
              <p:nvPr/>
            </p:nvPicPr>
            <p:blipFill>
              <a:blip r:embed="rId4"/>
              <a:stretch>
                <a:fillRect/>
              </a:stretch>
            </p:blipFill>
            <p:spPr>
              <a:xfrm>
                <a:off x="681720" y="744110"/>
                <a:ext cx="11518920" cy="18000"/>
              </a:xfrm>
              <a:prstGeom prst="rect">
                <a:avLst/>
              </a:prstGeom>
            </p:spPr>
          </p:pic>
        </mc:Fallback>
      </mc:AlternateContent>
      <p:sp>
        <p:nvSpPr>
          <p:cNvPr id="6" name="Tekstfelt 5">
            <a:extLst>
              <a:ext uri="{FF2B5EF4-FFF2-40B4-BE49-F238E27FC236}">
                <a16:creationId xmlns:a16="http://schemas.microsoft.com/office/drawing/2014/main" id="{687BDE98-23EB-45AD-8C16-BB1F95D68D98}"/>
              </a:ext>
            </a:extLst>
          </p:cNvPr>
          <p:cNvSpPr txBox="1"/>
          <p:nvPr/>
        </p:nvSpPr>
        <p:spPr>
          <a:xfrm>
            <a:off x="3713392" y="753110"/>
            <a:ext cx="5163593" cy="461665"/>
          </a:xfrm>
          <a:prstGeom prst="rect">
            <a:avLst/>
          </a:prstGeom>
          <a:noFill/>
        </p:spPr>
        <p:txBody>
          <a:bodyPr wrap="none" rtlCol="0">
            <a:spAutoFit/>
          </a:bodyPr>
          <a:lstStyle/>
          <a:p>
            <a:r>
              <a:rPr lang="da-DK" sz="2400" b="1" dirty="0">
                <a:solidFill>
                  <a:srgbClr val="FFFFCC"/>
                </a:solidFill>
                <a:latin typeface="Arial" panose="020B0604020202020204" pitchFamily="34" charset="0"/>
                <a:cs typeface="Arial" panose="020B0604020202020204" pitchFamily="34" charset="0"/>
              </a:rPr>
              <a:t>Patogent </a:t>
            </a:r>
            <a:r>
              <a:rPr lang="da-DK" sz="2400" b="1" dirty="0" err="1">
                <a:solidFill>
                  <a:srgbClr val="FFFFCC"/>
                </a:solidFill>
                <a:latin typeface="Arial" panose="020B0604020202020204" pitchFamily="34" charset="0"/>
                <a:cs typeface="Arial" panose="020B0604020202020204" pitchFamily="34" charset="0"/>
              </a:rPr>
              <a:t>repeat</a:t>
            </a:r>
            <a:r>
              <a:rPr lang="da-DK" sz="2400" b="1" dirty="0">
                <a:solidFill>
                  <a:srgbClr val="FFFFCC"/>
                </a:solidFill>
                <a:latin typeface="Arial" panose="020B0604020202020204" pitchFamily="34" charset="0"/>
                <a:cs typeface="Arial" panose="020B0604020202020204" pitchFamily="34" charset="0"/>
              </a:rPr>
              <a:t> estimeret præcist</a:t>
            </a:r>
            <a:endParaRPr lang="en-US" sz="2400" b="1" dirty="0">
              <a:solidFill>
                <a:srgbClr val="FFFFCC"/>
              </a:solidFill>
              <a:latin typeface="Arial" panose="020B0604020202020204" pitchFamily="34" charset="0"/>
              <a:cs typeface="Arial" panose="020B0604020202020204" pitchFamily="34" charset="0"/>
            </a:endParaRPr>
          </a:p>
        </p:txBody>
      </p:sp>
      <p:pic>
        <p:nvPicPr>
          <p:cNvPr id="4" name="Billede 3">
            <a:extLst>
              <a:ext uri="{FF2B5EF4-FFF2-40B4-BE49-F238E27FC236}">
                <a16:creationId xmlns:a16="http://schemas.microsoft.com/office/drawing/2014/main" id="{F6405AD6-2579-45F3-9569-876CBA54CE15}"/>
              </a:ext>
            </a:extLst>
          </p:cNvPr>
          <p:cNvPicPr>
            <a:picLocks noChangeAspect="1"/>
          </p:cNvPicPr>
          <p:nvPr/>
        </p:nvPicPr>
        <p:blipFill>
          <a:blip r:embed="rId5"/>
          <a:stretch>
            <a:fillRect/>
          </a:stretch>
        </p:blipFill>
        <p:spPr>
          <a:xfrm>
            <a:off x="3111500" y="1324632"/>
            <a:ext cx="6728597" cy="5150131"/>
          </a:xfrm>
          <a:prstGeom prst="rect">
            <a:avLst/>
          </a:prstGeom>
        </p:spPr>
      </p:pic>
      <mc:AlternateContent xmlns:mc="http://schemas.openxmlformats.org/markup-compatibility/2006" xmlns:p14="http://schemas.microsoft.com/office/powerpoint/2010/main">
        <mc:Choice Requires="p14">
          <p:contentPart p14:bwMode="auto" r:id="rId6">
            <p14:nvContentPartPr>
              <p14:cNvPr id="9" name="Håndskrift 8">
                <a:extLst>
                  <a:ext uri="{FF2B5EF4-FFF2-40B4-BE49-F238E27FC236}">
                    <a16:creationId xmlns:a16="http://schemas.microsoft.com/office/drawing/2014/main" id="{480456EB-7067-4B1F-95C1-9019991FE89F}"/>
                  </a:ext>
                </a:extLst>
              </p14:cNvPr>
              <p14:cNvContentPartPr/>
              <p14:nvPr/>
            </p14:nvContentPartPr>
            <p14:xfrm>
              <a:off x="3951618" y="3137705"/>
              <a:ext cx="360" cy="360"/>
            </p14:xfrm>
          </p:contentPart>
        </mc:Choice>
        <mc:Fallback xmlns="">
          <p:pic>
            <p:nvPicPr>
              <p:cNvPr id="9" name="Håndskrift 8">
                <a:extLst>
                  <a:ext uri="{FF2B5EF4-FFF2-40B4-BE49-F238E27FC236}">
                    <a16:creationId xmlns:a16="http://schemas.microsoft.com/office/drawing/2014/main" id="{480456EB-7067-4B1F-95C1-9019991FE89F}"/>
                  </a:ext>
                </a:extLst>
              </p:cNvPr>
              <p:cNvPicPr/>
              <p:nvPr/>
            </p:nvPicPr>
            <p:blipFill>
              <a:blip r:embed="rId7"/>
              <a:stretch>
                <a:fillRect/>
              </a:stretch>
            </p:blipFill>
            <p:spPr>
              <a:xfrm>
                <a:off x="3947298" y="31333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Håndskrift 10">
                <a:extLst>
                  <a:ext uri="{FF2B5EF4-FFF2-40B4-BE49-F238E27FC236}">
                    <a16:creationId xmlns:a16="http://schemas.microsoft.com/office/drawing/2014/main" id="{8634297D-562F-4AB3-B65C-33847936F946}"/>
                  </a:ext>
                </a:extLst>
              </p14:cNvPr>
              <p14:cNvContentPartPr/>
              <p14:nvPr/>
            </p14:nvContentPartPr>
            <p14:xfrm>
              <a:off x="3951258" y="3140342"/>
              <a:ext cx="360" cy="367560"/>
            </p14:xfrm>
          </p:contentPart>
        </mc:Choice>
        <mc:Fallback xmlns="">
          <p:pic>
            <p:nvPicPr>
              <p:cNvPr id="11" name="Håndskrift 10">
                <a:extLst>
                  <a:ext uri="{FF2B5EF4-FFF2-40B4-BE49-F238E27FC236}">
                    <a16:creationId xmlns:a16="http://schemas.microsoft.com/office/drawing/2014/main" id="{8634297D-562F-4AB3-B65C-33847936F946}"/>
                  </a:ext>
                </a:extLst>
              </p:cNvPr>
              <p:cNvPicPr/>
              <p:nvPr/>
            </p:nvPicPr>
            <p:blipFill>
              <a:blip r:embed="rId9"/>
              <a:stretch>
                <a:fillRect/>
              </a:stretch>
            </p:blipFill>
            <p:spPr>
              <a:xfrm>
                <a:off x="3946938" y="3136022"/>
                <a:ext cx="900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Håndskrift 11">
                <a:extLst>
                  <a:ext uri="{FF2B5EF4-FFF2-40B4-BE49-F238E27FC236}">
                    <a16:creationId xmlns:a16="http://schemas.microsoft.com/office/drawing/2014/main" id="{A8A8BE4F-F56E-4AF4-A3C9-76EC367250A4}"/>
                  </a:ext>
                </a:extLst>
              </p14:cNvPr>
              <p14:cNvContentPartPr/>
              <p14:nvPr/>
            </p14:nvContentPartPr>
            <p14:xfrm>
              <a:off x="9729152" y="3151773"/>
              <a:ext cx="360" cy="381960"/>
            </p14:xfrm>
          </p:contentPart>
        </mc:Choice>
        <mc:Fallback xmlns="">
          <p:pic>
            <p:nvPicPr>
              <p:cNvPr id="12" name="Håndskrift 11">
                <a:extLst>
                  <a:ext uri="{FF2B5EF4-FFF2-40B4-BE49-F238E27FC236}">
                    <a16:creationId xmlns:a16="http://schemas.microsoft.com/office/drawing/2014/main" id="{A8A8BE4F-F56E-4AF4-A3C9-76EC367250A4}"/>
                  </a:ext>
                </a:extLst>
              </p:cNvPr>
              <p:cNvPicPr/>
              <p:nvPr/>
            </p:nvPicPr>
            <p:blipFill>
              <a:blip r:embed="rId11"/>
              <a:stretch>
                <a:fillRect/>
              </a:stretch>
            </p:blipFill>
            <p:spPr>
              <a:xfrm>
                <a:off x="9724832" y="3147453"/>
                <a:ext cx="900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Håndskrift 14">
                <a:extLst>
                  <a:ext uri="{FF2B5EF4-FFF2-40B4-BE49-F238E27FC236}">
                    <a16:creationId xmlns:a16="http://schemas.microsoft.com/office/drawing/2014/main" id="{F97C3DCA-C583-48FB-8633-82F969B0E234}"/>
                  </a:ext>
                </a:extLst>
              </p14:cNvPr>
              <p14:cNvContentPartPr/>
              <p14:nvPr/>
            </p14:nvContentPartPr>
            <p14:xfrm>
              <a:off x="4675832" y="3471813"/>
              <a:ext cx="360" cy="360"/>
            </p14:xfrm>
          </p:contentPart>
        </mc:Choice>
        <mc:Fallback xmlns="">
          <p:pic>
            <p:nvPicPr>
              <p:cNvPr id="15" name="Håndskrift 14">
                <a:extLst>
                  <a:ext uri="{FF2B5EF4-FFF2-40B4-BE49-F238E27FC236}">
                    <a16:creationId xmlns:a16="http://schemas.microsoft.com/office/drawing/2014/main" id="{F97C3DCA-C583-48FB-8633-82F969B0E234}"/>
                  </a:ext>
                </a:extLst>
              </p:cNvPr>
              <p:cNvPicPr/>
              <p:nvPr/>
            </p:nvPicPr>
            <p:blipFill>
              <a:blip r:embed="rId7"/>
              <a:stretch>
                <a:fillRect/>
              </a:stretch>
            </p:blipFill>
            <p:spPr>
              <a:xfrm>
                <a:off x="4671512" y="3467493"/>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Håndskrift 15">
                <a:extLst>
                  <a:ext uri="{FF2B5EF4-FFF2-40B4-BE49-F238E27FC236}">
                    <a16:creationId xmlns:a16="http://schemas.microsoft.com/office/drawing/2014/main" id="{37DB4ECA-CF6D-4CF0-8FE4-7A0BADAB173A}"/>
                  </a:ext>
                </a:extLst>
              </p14:cNvPr>
              <p14:cNvContentPartPr/>
              <p14:nvPr/>
            </p14:nvContentPartPr>
            <p14:xfrm>
              <a:off x="3957992" y="3471813"/>
              <a:ext cx="5765040" cy="360"/>
            </p14:xfrm>
          </p:contentPart>
        </mc:Choice>
        <mc:Fallback xmlns="">
          <p:pic>
            <p:nvPicPr>
              <p:cNvPr id="16" name="Håndskrift 15">
                <a:extLst>
                  <a:ext uri="{FF2B5EF4-FFF2-40B4-BE49-F238E27FC236}">
                    <a16:creationId xmlns:a16="http://schemas.microsoft.com/office/drawing/2014/main" id="{37DB4ECA-CF6D-4CF0-8FE4-7A0BADAB173A}"/>
                  </a:ext>
                </a:extLst>
              </p:cNvPr>
              <p:cNvPicPr/>
              <p:nvPr/>
            </p:nvPicPr>
            <p:blipFill>
              <a:blip r:embed="rId14"/>
              <a:stretch>
                <a:fillRect/>
              </a:stretch>
            </p:blipFill>
            <p:spPr>
              <a:xfrm>
                <a:off x="3953672" y="3467493"/>
                <a:ext cx="5773679"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Håndskrift 16">
                <a:extLst>
                  <a:ext uri="{FF2B5EF4-FFF2-40B4-BE49-F238E27FC236}">
                    <a16:creationId xmlns:a16="http://schemas.microsoft.com/office/drawing/2014/main" id="{75437839-6847-484A-9DD3-41B3D3DBFCAE}"/>
                  </a:ext>
                </a:extLst>
              </p14:cNvPr>
              <p14:cNvContentPartPr/>
              <p14:nvPr/>
            </p14:nvContentPartPr>
            <p14:xfrm>
              <a:off x="3967352" y="3144933"/>
              <a:ext cx="5747400" cy="360"/>
            </p14:xfrm>
          </p:contentPart>
        </mc:Choice>
        <mc:Fallback xmlns="">
          <p:pic>
            <p:nvPicPr>
              <p:cNvPr id="17" name="Håndskrift 16">
                <a:extLst>
                  <a:ext uri="{FF2B5EF4-FFF2-40B4-BE49-F238E27FC236}">
                    <a16:creationId xmlns:a16="http://schemas.microsoft.com/office/drawing/2014/main" id="{75437839-6847-484A-9DD3-41B3D3DBFCAE}"/>
                  </a:ext>
                </a:extLst>
              </p:cNvPr>
              <p:cNvPicPr/>
              <p:nvPr/>
            </p:nvPicPr>
            <p:blipFill>
              <a:blip r:embed="rId16"/>
              <a:stretch>
                <a:fillRect/>
              </a:stretch>
            </p:blipFill>
            <p:spPr>
              <a:xfrm>
                <a:off x="3963032" y="3140613"/>
                <a:ext cx="5756041"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 name="Håndskrift 2">
                <a:extLst>
                  <a:ext uri="{FF2B5EF4-FFF2-40B4-BE49-F238E27FC236}">
                    <a16:creationId xmlns:a16="http://schemas.microsoft.com/office/drawing/2014/main" id="{8A0149D1-2DAA-4928-BF24-CE0946C9FCC0}"/>
                  </a:ext>
                </a:extLst>
              </p14:cNvPr>
              <p14:cNvContentPartPr/>
              <p14:nvPr/>
            </p14:nvContentPartPr>
            <p14:xfrm>
              <a:off x="5844806" y="3014966"/>
              <a:ext cx="360" cy="2742480"/>
            </p14:xfrm>
          </p:contentPart>
        </mc:Choice>
        <mc:Fallback xmlns="">
          <p:pic>
            <p:nvPicPr>
              <p:cNvPr id="3" name="Håndskrift 2">
                <a:extLst>
                  <a:ext uri="{FF2B5EF4-FFF2-40B4-BE49-F238E27FC236}">
                    <a16:creationId xmlns:a16="http://schemas.microsoft.com/office/drawing/2014/main" id="{8A0149D1-2DAA-4928-BF24-CE0946C9FCC0}"/>
                  </a:ext>
                </a:extLst>
              </p:cNvPr>
              <p:cNvPicPr/>
              <p:nvPr/>
            </p:nvPicPr>
            <p:blipFill>
              <a:blip r:embed="rId18"/>
              <a:stretch>
                <a:fillRect/>
              </a:stretch>
            </p:blipFill>
            <p:spPr>
              <a:xfrm>
                <a:off x="5836166" y="3006326"/>
                <a:ext cx="18000" cy="2760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 name="Håndskrift 6">
                <a:extLst>
                  <a:ext uri="{FF2B5EF4-FFF2-40B4-BE49-F238E27FC236}">
                    <a16:creationId xmlns:a16="http://schemas.microsoft.com/office/drawing/2014/main" id="{0D995813-9CF8-4E9D-A35C-FB7FEACF191C}"/>
                  </a:ext>
                </a:extLst>
              </p14:cNvPr>
              <p14:cNvContentPartPr/>
              <p14:nvPr/>
            </p14:nvContentPartPr>
            <p14:xfrm>
              <a:off x="7488926" y="2032526"/>
              <a:ext cx="360" cy="1650960"/>
            </p14:xfrm>
          </p:contentPart>
        </mc:Choice>
        <mc:Fallback xmlns="">
          <p:pic>
            <p:nvPicPr>
              <p:cNvPr id="7" name="Håndskrift 6">
                <a:extLst>
                  <a:ext uri="{FF2B5EF4-FFF2-40B4-BE49-F238E27FC236}">
                    <a16:creationId xmlns:a16="http://schemas.microsoft.com/office/drawing/2014/main" id="{0D995813-9CF8-4E9D-A35C-FB7FEACF191C}"/>
                  </a:ext>
                </a:extLst>
              </p:cNvPr>
              <p:cNvPicPr/>
              <p:nvPr/>
            </p:nvPicPr>
            <p:blipFill>
              <a:blip r:embed="rId20"/>
              <a:stretch>
                <a:fillRect/>
              </a:stretch>
            </p:blipFill>
            <p:spPr>
              <a:xfrm>
                <a:off x="7480286" y="2023886"/>
                <a:ext cx="18000" cy="166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 name="Håndskrift 7">
                <a:extLst>
                  <a:ext uri="{FF2B5EF4-FFF2-40B4-BE49-F238E27FC236}">
                    <a16:creationId xmlns:a16="http://schemas.microsoft.com/office/drawing/2014/main" id="{A2DAAA1A-7130-4799-B9F4-248BDF2BD6D0}"/>
                  </a:ext>
                </a:extLst>
              </p14:cNvPr>
              <p14:cNvContentPartPr/>
              <p14:nvPr/>
            </p14:nvContentPartPr>
            <p14:xfrm>
              <a:off x="9464246" y="2700326"/>
              <a:ext cx="360" cy="907920"/>
            </p14:xfrm>
          </p:contentPart>
        </mc:Choice>
        <mc:Fallback xmlns="">
          <p:pic>
            <p:nvPicPr>
              <p:cNvPr id="8" name="Håndskrift 7">
                <a:extLst>
                  <a:ext uri="{FF2B5EF4-FFF2-40B4-BE49-F238E27FC236}">
                    <a16:creationId xmlns:a16="http://schemas.microsoft.com/office/drawing/2014/main" id="{A2DAAA1A-7130-4799-B9F4-248BDF2BD6D0}"/>
                  </a:ext>
                </a:extLst>
              </p:cNvPr>
              <p:cNvPicPr/>
              <p:nvPr/>
            </p:nvPicPr>
            <p:blipFill>
              <a:blip r:embed="rId22"/>
              <a:stretch>
                <a:fillRect/>
              </a:stretch>
            </p:blipFill>
            <p:spPr>
              <a:xfrm>
                <a:off x="9455246" y="2691326"/>
                <a:ext cx="18000" cy="925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Håndskrift 12">
                <a:extLst>
                  <a:ext uri="{FF2B5EF4-FFF2-40B4-BE49-F238E27FC236}">
                    <a16:creationId xmlns:a16="http://schemas.microsoft.com/office/drawing/2014/main" id="{5E5C49D5-6529-4998-9766-BCF271ED0ABA}"/>
                  </a:ext>
                </a:extLst>
              </p14:cNvPr>
              <p14:cNvContentPartPr/>
              <p14:nvPr/>
            </p14:nvContentPartPr>
            <p14:xfrm>
              <a:off x="5736446" y="3014966"/>
              <a:ext cx="162000" cy="360"/>
            </p14:xfrm>
          </p:contentPart>
        </mc:Choice>
        <mc:Fallback xmlns="">
          <p:pic>
            <p:nvPicPr>
              <p:cNvPr id="13" name="Håndskrift 12">
                <a:extLst>
                  <a:ext uri="{FF2B5EF4-FFF2-40B4-BE49-F238E27FC236}">
                    <a16:creationId xmlns:a16="http://schemas.microsoft.com/office/drawing/2014/main" id="{5E5C49D5-6529-4998-9766-BCF271ED0ABA}"/>
                  </a:ext>
                </a:extLst>
              </p:cNvPr>
              <p:cNvPicPr/>
              <p:nvPr/>
            </p:nvPicPr>
            <p:blipFill>
              <a:blip r:embed="rId24"/>
              <a:stretch>
                <a:fillRect/>
              </a:stretch>
            </p:blipFill>
            <p:spPr>
              <a:xfrm>
                <a:off x="5727806" y="3006326"/>
                <a:ext cx="179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Håndskrift 13">
                <a:extLst>
                  <a:ext uri="{FF2B5EF4-FFF2-40B4-BE49-F238E27FC236}">
                    <a16:creationId xmlns:a16="http://schemas.microsoft.com/office/drawing/2014/main" id="{E89B74F9-403E-470C-A18B-917E6257B33A}"/>
                  </a:ext>
                </a:extLst>
              </p14:cNvPr>
              <p14:cNvContentPartPr/>
              <p14:nvPr/>
            </p14:nvContentPartPr>
            <p14:xfrm>
              <a:off x="5779646" y="5747366"/>
              <a:ext cx="119520" cy="360"/>
            </p14:xfrm>
          </p:contentPart>
        </mc:Choice>
        <mc:Fallback xmlns="">
          <p:pic>
            <p:nvPicPr>
              <p:cNvPr id="14" name="Håndskrift 13">
                <a:extLst>
                  <a:ext uri="{FF2B5EF4-FFF2-40B4-BE49-F238E27FC236}">
                    <a16:creationId xmlns:a16="http://schemas.microsoft.com/office/drawing/2014/main" id="{E89B74F9-403E-470C-A18B-917E6257B33A}"/>
                  </a:ext>
                </a:extLst>
              </p:cNvPr>
              <p:cNvPicPr/>
              <p:nvPr/>
            </p:nvPicPr>
            <p:blipFill>
              <a:blip r:embed="rId26"/>
              <a:stretch>
                <a:fillRect/>
              </a:stretch>
            </p:blipFill>
            <p:spPr>
              <a:xfrm>
                <a:off x="5771006" y="5738726"/>
                <a:ext cx="137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Håndskrift 18">
                <a:extLst>
                  <a:ext uri="{FF2B5EF4-FFF2-40B4-BE49-F238E27FC236}">
                    <a16:creationId xmlns:a16="http://schemas.microsoft.com/office/drawing/2014/main" id="{F75DCF09-FAA4-45F6-8FEB-69B36ED5ABF5}"/>
                  </a:ext>
                </a:extLst>
              </p14:cNvPr>
              <p14:cNvContentPartPr/>
              <p14:nvPr/>
            </p14:nvContentPartPr>
            <p14:xfrm>
              <a:off x="7456166" y="3668006"/>
              <a:ext cx="123120" cy="17640"/>
            </p14:xfrm>
          </p:contentPart>
        </mc:Choice>
        <mc:Fallback xmlns="">
          <p:pic>
            <p:nvPicPr>
              <p:cNvPr id="19" name="Håndskrift 18">
                <a:extLst>
                  <a:ext uri="{FF2B5EF4-FFF2-40B4-BE49-F238E27FC236}">
                    <a16:creationId xmlns:a16="http://schemas.microsoft.com/office/drawing/2014/main" id="{F75DCF09-FAA4-45F6-8FEB-69B36ED5ABF5}"/>
                  </a:ext>
                </a:extLst>
              </p:cNvPr>
              <p:cNvPicPr/>
              <p:nvPr/>
            </p:nvPicPr>
            <p:blipFill>
              <a:blip r:embed="rId28"/>
              <a:stretch>
                <a:fillRect/>
              </a:stretch>
            </p:blipFill>
            <p:spPr>
              <a:xfrm>
                <a:off x="7447526" y="3659366"/>
                <a:ext cx="1407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Håndskrift 20">
                <a:extLst>
                  <a:ext uri="{FF2B5EF4-FFF2-40B4-BE49-F238E27FC236}">
                    <a16:creationId xmlns:a16="http://schemas.microsoft.com/office/drawing/2014/main" id="{2A2833A9-718A-4167-A2C1-CB0378F5E8D6}"/>
                  </a:ext>
                </a:extLst>
              </p14:cNvPr>
              <p14:cNvContentPartPr/>
              <p14:nvPr/>
            </p14:nvContentPartPr>
            <p14:xfrm>
              <a:off x="7369406" y="2035406"/>
              <a:ext cx="217080" cy="360"/>
            </p14:xfrm>
          </p:contentPart>
        </mc:Choice>
        <mc:Fallback xmlns="">
          <p:pic>
            <p:nvPicPr>
              <p:cNvPr id="21" name="Håndskrift 20">
                <a:extLst>
                  <a:ext uri="{FF2B5EF4-FFF2-40B4-BE49-F238E27FC236}">
                    <a16:creationId xmlns:a16="http://schemas.microsoft.com/office/drawing/2014/main" id="{2A2833A9-718A-4167-A2C1-CB0378F5E8D6}"/>
                  </a:ext>
                </a:extLst>
              </p:cNvPr>
              <p:cNvPicPr/>
              <p:nvPr/>
            </p:nvPicPr>
            <p:blipFill>
              <a:blip r:embed="rId30"/>
              <a:stretch>
                <a:fillRect/>
              </a:stretch>
            </p:blipFill>
            <p:spPr>
              <a:xfrm>
                <a:off x="7360406" y="2026406"/>
                <a:ext cx="234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Håndskrift 21">
                <a:extLst>
                  <a:ext uri="{FF2B5EF4-FFF2-40B4-BE49-F238E27FC236}">
                    <a16:creationId xmlns:a16="http://schemas.microsoft.com/office/drawing/2014/main" id="{2E4C3104-C496-4488-8677-85F63DE8B8BD}"/>
                  </a:ext>
                </a:extLst>
              </p14:cNvPr>
              <p14:cNvContentPartPr/>
              <p14:nvPr/>
            </p14:nvContentPartPr>
            <p14:xfrm>
              <a:off x="9404846" y="2699246"/>
              <a:ext cx="151920" cy="360"/>
            </p14:xfrm>
          </p:contentPart>
        </mc:Choice>
        <mc:Fallback xmlns="">
          <p:pic>
            <p:nvPicPr>
              <p:cNvPr id="22" name="Håndskrift 21">
                <a:extLst>
                  <a:ext uri="{FF2B5EF4-FFF2-40B4-BE49-F238E27FC236}">
                    <a16:creationId xmlns:a16="http://schemas.microsoft.com/office/drawing/2014/main" id="{2E4C3104-C496-4488-8677-85F63DE8B8BD}"/>
                  </a:ext>
                </a:extLst>
              </p:cNvPr>
              <p:cNvPicPr/>
              <p:nvPr/>
            </p:nvPicPr>
            <p:blipFill>
              <a:blip r:embed="rId32"/>
              <a:stretch>
                <a:fillRect/>
              </a:stretch>
            </p:blipFill>
            <p:spPr>
              <a:xfrm>
                <a:off x="9396206" y="2690246"/>
                <a:ext cx="169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Håndskrift 23">
                <a:extLst>
                  <a:ext uri="{FF2B5EF4-FFF2-40B4-BE49-F238E27FC236}">
                    <a16:creationId xmlns:a16="http://schemas.microsoft.com/office/drawing/2014/main" id="{8C94924D-9CDA-4141-9F58-C6153A629646}"/>
                  </a:ext>
                </a:extLst>
              </p14:cNvPr>
              <p14:cNvContentPartPr/>
              <p14:nvPr/>
            </p14:nvContentPartPr>
            <p14:xfrm>
              <a:off x="9404846" y="3592046"/>
              <a:ext cx="118800" cy="360"/>
            </p14:xfrm>
          </p:contentPart>
        </mc:Choice>
        <mc:Fallback xmlns="">
          <p:pic>
            <p:nvPicPr>
              <p:cNvPr id="24" name="Håndskrift 23">
                <a:extLst>
                  <a:ext uri="{FF2B5EF4-FFF2-40B4-BE49-F238E27FC236}">
                    <a16:creationId xmlns:a16="http://schemas.microsoft.com/office/drawing/2014/main" id="{8C94924D-9CDA-4141-9F58-C6153A629646}"/>
                  </a:ext>
                </a:extLst>
              </p:cNvPr>
              <p:cNvPicPr/>
              <p:nvPr/>
            </p:nvPicPr>
            <p:blipFill>
              <a:blip r:embed="rId34"/>
              <a:stretch>
                <a:fillRect/>
              </a:stretch>
            </p:blipFill>
            <p:spPr>
              <a:xfrm>
                <a:off x="9396206" y="3583046"/>
                <a:ext cx="136440" cy="18000"/>
              </a:xfrm>
              <a:prstGeom prst="rect">
                <a:avLst/>
              </a:prstGeom>
            </p:spPr>
          </p:pic>
        </mc:Fallback>
      </mc:AlternateContent>
    </p:spTree>
    <p:extLst>
      <p:ext uri="{BB962C8B-B14F-4D97-AF65-F5344CB8AC3E}">
        <p14:creationId xmlns:p14="http://schemas.microsoft.com/office/powerpoint/2010/main" val="1978089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1146175" y="-104463"/>
            <a:ext cx="10209212" cy="892629"/>
          </a:xfrm>
        </p:spPr>
        <p:txBody>
          <a:bodyPr/>
          <a:lstStyle/>
          <a:p>
            <a:pPr algn="ctr"/>
            <a:r>
              <a:rPr lang="da-DK" sz="3200" dirty="0">
                <a:solidFill>
                  <a:srgbClr val="FFFFCC"/>
                </a:solidFill>
                <a:latin typeface="Arial" panose="020B0604020202020204" pitchFamily="34" charset="0"/>
                <a:cs typeface="Arial" panose="020B0604020202020204" pitchFamily="34" charset="0"/>
              </a:rPr>
              <a:t>Estimeret </a:t>
            </a:r>
            <a:r>
              <a:rPr lang="da-DK" sz="3200" dirty="0" err="1">
                <a:solidFill>
                  <a:srgbClr val="FFFFCC"/>
                </a:solidFill>
                <a:latin typeface="Arial" panose="020B0604020202020204" pitchFamily="34" charset="0"/>
                <a:cs typeface="Arial" panose="020B0604020202020204" pitchFamily="34" charset="0"/>
              </a:rPr>
              <a:t>Repeat</a:t>
            </a:r>
            <a:r>
              <a:rPr lang="da-DK" sz="3200" dirty="0">
                <a:solidFill>
                  <a:srgbClr val="FFFFCC"/>
                </a:solidFill>
                <a:latin typeface="Arial" panose="020B0604020202020204" pitchFamily="34" charset="0"/>
                <a:cs typeface="Arial" panose="020B0604020202020204" pitchFamily="34" charset="0"/>
              </a:rPr>
              <a:t> Længde i HTT</a:t>
            </a:r>
            <a:endParaRPr lang="en-US" dirty="0"/>
          </a:p>
        </p:txBody>
      </p:sp>
      <p:pic>
        <p:nvPicPr>
          <p:cNvPr id="9" name="Billede 8">
            <a:extLst>
              <a:ext uri="{FF2B5EF4-FFF2-40B4-BE49-F238E27FC236}">
                <a16:creationId xmlns:a16="http://schemas.microsoft.com/office/drawing/2014/main" id="{13E484F2-AC24-4BE2-852F-800C31468D74}"/>
              </a:ext>
            </a:extLst>
          </p:cNvPr>
          <p:cNvPicPr>
            <a:picLocks noChangeAspect="1"/>
          </p:cNvPicPr>
          <p:nvPr/>
        </p:nvPicPr>
        <p:blipFill>
          <a:blip r:embed="rId3"/>
          <a:stretch>
            <a:fillRect/>
          </a:stretch>
        </p:blipFill>
        <p:spPr>
          <a:xfrm>
            <a:off x="2880186" y="1483716"/>
            <a:ext cx="6431626" cy="4890407"/>
          </a:xfrm>
          <a:prstGeom prst="rect">
            <a:avLst/>
          </a:prstGeom>
        </p:spPr>
      </p:pic>
      <p:sp>
        <p:nvSpPr>
          <p:cNvPr id="13" name="Tekstfelt 12">
            <a:extLst>
              <a:ext uri="{FF2B5EF4-FFF2-40B4-BE49-F238E27FC236}">
                <a16:creationId xmlns:a16="http://schemas.microsoft.com/office/drawing/2014/main" id="{FF5944BB-32DE-4908-B550-6A6EDF5DCBA5}"/>
              </a:ext>
            </a:extLst>
          </p:cNvPr>
          <p:cNvSpPr txBox="1"/>
          <p:nvPr/>
        </p:nvSpPr>
        <p:spPr>
          <a:xfrm>
            <a:off x="11355387"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23</a:t>
            </a:r>
            <a:endParaRPr lang="en-US" sz="1400" dirty="0">
              <a:solidFill>
                <a:srgbClr val="FFFFCC"/>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Håndskrift 5">
                <a:extLst>
                  <a:ext uri="{FF2B5EF4-FFF2-40B4-BE49-F238E27FC236}">
                    <a16:creationId xmlns:a16="http://schemas.microsoft.com/office/drawing/2014/main" id="{EBAFFFCF-3EC5-4C55-AEA3-686E47ED3519}"/>
                  </a:ext>
                </a:extLst>
              </p14:cNvPr>
              <p14:cNvContentPartPr/>
              <p14:nvPr/>
            </p14:nvContentPartPr>
            <p14:xfrm>
              <a:off x="500141" y="801832"/>
              <a:ext cx="11501280" cy="360"/>
            </p14:xfrm>
          </p:contentPart>
        </mc:Choice>
        <mc:Fallback xmlns="">
          <p:pic>
            <p:nvPicPr>
              <p:cNvPr id="6" name="Håndskrift 5">
                <a:extLst>
                  <a:ext uri="{FF2B5EF4-FFF2-40B4-BE49-F238E27FC236}">
                    <a16:creationId xmlns:a16="http://schemas.microsoft.com/office/drawing/2014/main" id="{EBAFFFCF-3EC5-4C55-AEA3-686E47ED3519}"/>
                  </a:ext>
                </a:extLst>
              </p:cNvPr>
              <p:cNvPicPr/>
              <p:nvPr/>
            </p:nvPicPr>
            <p:blipFill>
              <a:blip r:embed="rId5"/>
              <a:stretch>
                <a:fillRect/>
              </a:stretch>
            </p:blipFill>
            <p:spPr>
              <a:xfrm>
                <a:off x="491141" y="792832"/>
                <a:ext cx="11518920" cy="18000"/>
              </a:xfrm>
              <a:prstGeom prst="rect">
                <a:avLst/>
              </a:prstGeom>
            </p:spPr>
          </p:pic>
        </mc:Fallback>
      </mc:AlternateContent>
      <p:sp>
        <p:nvSpPr>
          <p:cNvPr id="8" name="Tekstfelt 7">
            <a:extLst>
              <a:ext uri="{FF2B5EF4-FFF2-40B4-BE49-F238E27FC236}">
                <a16:creationId xmlns:a16="http://schemas.microsoft.com/office/drawing/2014/main" id="{6D1E1F37-B733-46C5-BEF2-EF660369CCFB}"/>
              </a:ext>
            </a:extLst>
          </p:cNvPr>
          <p:cNvSpPr txBox="1"/>
          <p:nvPr/>
        </p:nvSpPr>
        <p:spPr>
          <a:xfrm>
            <a:off x="3470120" y="815858"/>
            <a:ext cx="5251759" cy="461665"/>
          </a:xfrm>
          <a:prstGeom prst="rect">
            <a:avLst/>
          </a:prstGeom>
          <a:noFill/>
        </p:spPr>
        <p:txBody>
          <a:bodyPr wrap="none" rtlCol="0">
            <a:spAutoFit/>
          </a:bodyPr>
          <a:lstStyle/>
          <a:p>
            <a:r>
              <a:rPr lang="da-DK" sz="2400" b="1" dirty="0">
                <a:solidFill>
                  <a:srgbClr val="FFFFCC"/>
                </a:solidFill>
                <a:latin typeface="Arial" panose="020B0604020202020204" pitchFamily="34" charset="0"/>
                <a:cs typeface="Arial" panose="020B0604020202020204" pitchFamily="34" charset="0"/>
              </a:rPr>
              <a:t>Normale </a:t>
            </a:r>
            <a:r>
              <a:rPr lang="da-DK" sz="2400" b="1" dirty="0" err="1">
                <a:solidFill>
                  <a:srgbClr val="FFFFCC"/>
                </a:solidFill>
                <a:latin typeface="Arial" panose="020B0604020202020204" pitchFamily="34" charset="0"/>
                <a:cs typeface="Arial" panose="020B0604020202020204" pitchFamily="34" charset="0"/>
              </a:rPr>
              <a:t>repeats</a:t>
            </a:r>
            <a:r>
              <a:rPr lang="da-DK" sz="2400" b="1" dirty="0">
                <a:solidFill>
                  <a:srgbClr val="FFFFCC"/>
                </a:solidFill>
                <a:latin typeface="Arial" panose="020B0604020202020204" pitchFamily="34" charset="0"/>
                <a:cs typeface="Arial" panose="020B0604020202020204" pitchFamily="34" charset="0"/>
              </a:rPr>
              <a:t> estimeret præcist</a:t>
            </a:r>
            <a:endParaRPr lang="en-US" sz="2400" b="1" dirty="0">
              <a:solidFill>
                <a:srgbClr val="FFFFCC"/>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6">
            <p14:nvContentPartPr>
              <p14:cNvPr id="3" name="Håndskrift 2">
                <a:extLst>
                  <a:ext uri="{FF2B5EF4-FFF2-40B4-BE49-F238E27FC236}">
                    <a16:creationId xmlns:a16="http://schemas.microsoft.com/office/drawing/2014/main" id="{20B60527-12E6-4165-A9CF-2F06B34F2647}"/>
                  </a:ext>
                </a:extLst>
              </p14:cNvPr>
              <p14:cNvContentPartPr/>
              <p14:nvPr/>
            </p14:nvContentPartPr>
            <p14:xfrm>
              <a:off x="3526200" y="4268922"/>
              <a:ext cx="5737320" cy="360"/>
            </p14:xfrm>
          </p:contentPart>
        </mc:Choice>
        <mc:Fallback xmlns="">
          <p:pic>
            <p:nvPicPr>
              <p:cNvPr id="3" name="Håndskrift 2">
                <a:extLst>
                  <a:ext uri="{FF2B5EF4-FFF2-40B4-BE49-F238E27FC236}">
                    <a16:creationId xmlns:a16="http://schemas.microsoft.com/office/drawing/2014/main" id="{20B60527-12E6-4165-A9CF-2F06B34F2647}"/>
                  </a:ext>
                </a:extLst>
              </p:cNvPr>
              <p:cNvPicPr/>
              <p:nvPr/>
            </p:nvPicPr>
            <p:blipFill>
              <a:blip r:embed="rId7"/>
              <a:stretch>
                <a:fillRect/>
              </a:stretch>
            </p:blipFill>
            <p:spPr>
              <a:xfrm>
                <a:off x="3521880" y="4264602"/>
                <a:ext cx="57459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Håndskrift 3">
                <a:extLst>
                  <a:ext uri="{FF2B5EF4-FFF2-40B4-BE49-F238E27FC236}">
                    <a16:creationId xmlns:a16="http://schemas.microsoft.com/office/drawing/2014/main" id="{128E7C89-A2D9-4271-B810-6CF81ED03B3A}"/>
                  </a:ext>
                </a:extLst>
              </p14:cNvPr>
              <p14:cNvContentPartPr/>
              <p14:nvPr/>
            </p14:nvContentPartPr>
            <p14:xfrm>
              <a:off x="3495240" y="5007282"/>
              <a:ext cx="5784120" cy="360"/>
            </p14:xfrm>
          </p:contentPart>
        </mc:Choice>
        <mc:Fallback xmlns="">
          <p:pic>
            <p:nvPicPr>
              <p:cNvPr id="4" name="Håndskrift 3">
                <a:extLst>
                  <a:ext uri="{FF2B5EF4-FFF2-40B4-BE49-F238E27FC236}">
                    <a16:creationId xmlns:a16="http://schemas.microsoft.com/office/drawing/2014/main" id="{128E7C89-A2D9-4271-B810-6CF81ED03B3A}"/>
                  </a:ext>
                </a:extLst>
              </p:cNvPr>
              <p:cNvPicPr/>
              <p:nvPr/>
            </p:nvPicPr>
            <p:blipFill>
              <a:blip r:embed="rId9"/>
              <a:stretch>
                <a:fillRect/>
              </a:stretch>
            </p:blipFill>
            <p:spPr>
              <a:xfrm>
                <a:off x="3490920" y="5002962"/>
                <a:ext cx="57927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Håndskrift 11">
                <a:extLst>
                  <a:ext uri="{FF2B5EF4-FFF2-40B4-BE49-F238E27FC236}">
                    <a16:creationId xmlns:a16="http://schemas.microsoft.com/office/drawing/2014/main" id="{A2D7D4ED-F687-4D34-A372-D0DF7AAC4A2A}"/>
                  </a:ext>
                </a:extLst>
              </p14:cNvPr>
              <p14:cNvContentPartPr/>
              <p14:nvPr/>
            </p14:nvContentPartPr>
            <p14:xfrm>
              <a:off x="5354280" y="3921162"/>
              <a:ext cx="360" cy="1439280"/>
            </p14:xfrm>
          </p:contentPart>
        </mc:Choice>
        <mc:Fallback xmlns="">
          <p:pic>
            <p:nvPicPr>
              <p:cNvPr id="12" name="Håndskrift 11">
                <a:extLst>
                  <a:ext uri="{FF2B5EF4-FFF2-40B4-BE49-F238E27FC236}">
                    <a16:creationId xmlns:a16="http://schemas.microsoft.com/office/drawing/2014/main" id="{A2D7D4ED-F687-4D34-A372-D0DF7AAC4A2A}"/>
                  </a:ext>
                </a:extLst>
              </p:cNvPr>
              <p:cNvPicPr/>
              <p:nvPr/>
            </p:nvPicPr>
            <p:blipFill>
              <a:blip r:embed="rId11"/>
              <a:stretch>
                <a:fillRect/>
              </a:stretch>
            </p:blipFill>
            <p:spPr>
              <a:xfrm>
                <a:off x="5345640" y="3912522"/>
                <a:ext cx="18000" cy="145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Håndskrift 13">
                <a:extLst>
                  <a:ext uri="{FF2B5EF4-FFF2-40B4-BE49-F238E27FC236}">
                    <a16:creationId xmlns:a16="http://schemas.microsoft.com/office/drawing/2014/main" id="{F493C9C9-B47B-4C3D-8660-8A70C0E257A0}"/>
                  </a:ext>
                </a:extLst>
              </p14:cNvPr>
              <p14:cNvContentPartPr/>
              <p14:nvPr/>
            </p14:nvContentPartPr>
            <p14:xfrm>
              <a:off x="5354280" y="2233122"/>
              <a:ext cx="360" cy="1136880"/>
            </p14:xfrm>
          </p:contentPart>
        </mc:Choice>
        <mc:Fallback xmlns="">
          <p:pic>
            <p:nvPicPr>
              <p:cNvPr id="14" name="Håndskrift 13">
                <a:extLst>
                  <a:ext uri="{FF2B5EF4-FFF2-40B4-BE49-F238E27FC236}">
                    <a16:creationId xmlns:a16="http://schemas.microsoft.com/office/drawing/2014/main" id="{F493C9C9-B47B-4C3D-8660-8A70C0E257A0}"/>
                  </a:ext>
                </a:extLst>
              </p:cNvPr>
              <p:cNvPicPr/>
              <p:nvPr/>
            </p:nvPicPr>
            <p:blipFill>
              <a:blip r:embed="rId13"/>
              <a:stretch>
                <a:fillRect/>
              </a:stretch>
            </p:blipFill>
            <p:spPr>
              <a:xfrm>
                <a:off x="5345640" y="2224122"/>
                <a:ext cx="18000" cy="1154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Håndskrift 15">
                <a:extLst>
                  <a:ext uri="{FF2B5EF4-FFF2-40B4-BE49-F238E27FC236}">
                    <a16:creationId xmlns:a16="http://schemas.microsoft.com/office/drawing/2014/main" id="{787B8E5E-E8C9-4C9A-AC23-C31E0F02CD64}"/>
                  </a:ext>
                </a:extLst>
              </p14:cNvPr>
              <p14:cNvContentPartPr/>
              <p14:nvPr/>
            </p14:nvContentPartPr>
            <p14:xfrm>
              <a:off x="7219080" y="4439562"/>
              <a:ext cx="360" cy="1260000"/>
            </p14:xfrm>
          </p:contentPart>
        </mc:Choice>
        <mc:Fallback xmlns="">
          <p:pic>
            <p:nvPicPr>
              <p:cNvPr id="16" name="Håndskrift 15">
                <a:extLst>
                  <a:ext uri="{FF2B5EF4-FFF2-40B4-BE49-F238E27FC236}">
                    <a16:creationId xmlns:a16="http://schemas.microsoft.com/office/drawing/2014/main" id="{787B8E5E-E8C9-4C9A-AC23-C31E0F02CD64}"/>
                  </a:ext>
                </a:extLst>
              </p:cNvPr>
              <p:cNvPicPr/>
              <p:nvPr/>
            </p:nvPicPr>
            <p:blipFill>
              <a:blip r:embed="rId15"/>
              <a:stretch>
                <a:fillRect/>
              </a:stretch>
            </p:blipFill>
            <p:spPr>
              <a:xfrm>
                <a:off x="7210080" y="4430922"/>
                <a:ext cx="18000" cy="1277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Håndskrift 16">
                <a:extLst>
                  <a:ext uri="{FF2B5EF4-FFF2-40B4-BE49-F238E27FC236}">
                    <a16:creationId xmlns:a16="http://schemas.microsoft.com/office/drawing/2014/main" id="{4B92235B-3806-4EE3-BEF9-0C0B6F9F0EE8}"/>
                  </a:ext>
                </a:extLst>
              </p14:cNvPr>
              <p14:cNvContentPartPr/>
              <p14:nvPr/>
            </p14:nvContentPartPr>
            <p14:xfrm>
              <a:off x="7219080" y="3586002"/>
              <a:ext cx="360" cy="723240"/>
            </p14:xfrm>
          </p:contentPart>
        </mc:Choice>
        <mc:Fallback xmlns="">
          <p:pic>
            <p:nvPicPr>
              <p:cNvPr id="17" name="Håndskrift 16">
                <a:extLst>
                  <a:ext uri="{FF2B5EF4-FFF2-40B4-BE49-F238E27FC236}">
                    <a16:creationId xmlns:a16="http://schemas.microsoft.com/office/drawing/2014/main" id="{4B92235B-3806-4EE3-BEF9-0C0B6F9F0EE8}"/>
                  </a:ext>
                </a:extLst>
              </p:cNvPr>
              <p:cNvPicPr/>
              <p:nvPr/>
            </p:nvPicPr>
            <p:blipFill>
              <a:blip r:embed="rId17"/>
              <a:stretch>
                <a:fillRect/>
              </a:stretch>
            </p:blipFill>
            <p:spPr>
              <a:xfrm>
                <a:off x="7210080" y="3577362"/>
                <a:ext cx="18000" cy="740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Håndskrift 17">
                <a:extLst>
                  <a:ext uri="{FF2B5EF4-FFF2-40B4-BE49-F238E27FC236}">
                    <a16:creationId xmlns:a16="http://schemas.microsoft.com/office/drawing/2014/main" id="{01134C55-F246-4DE9-99F1-4D81BAAE61B3}"/>
                  </a:ext>
                </a:extLst>
              </p14:cNvPr>
              <p14:cNvContentPartPr/>
              <p14:nvPr/>
            </p14:nvContentPartPr>
            <p14:xfrm>
              <a:off x="9004680" y="4422282"/>
              <a:ext cx="360" cy="469800"/>
            </p14:xfrm>
          </p:contentPart>
        </mc:Choice>
        <mc:Fallback xmlns="">
          <p:pic>
            <p:nvPicPr>
              <p:cNvPr id="18" name="Håndskrift 17">
                <a:extLst>
                  <a:ext uri="{FF2B5EF4-FFF2-40B4-BE49-F238E27FC236}">
                    <a16:creationId xmlns:a16="http://schemas.microsoft.com/office/drawing/2014/main" id="{01134C55-F246-4DE9-99F1-4D81BAAE61B3}"/>
                  </a:ext>
                </a:extLst>
              </p:cNvPr>
              <p:cNvPicPr/>
              <p:nvPr/>
            </p:nvPicPr>
            <p:blipFill>
              <a:blip r:embed="rId19"/>
              <a:stretch>
                <a:fillRect/>
              </a:stretch>
            </p:blipFill>
            <p:spPr>
              <a:xfrm>
                <a:off x="8995680" y="4413282"/>
                <a:ext cx="1800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Håndskrift 18">
                <a:extLst>
                  <a:ext uri="{FF2B5EF4-FFF2-40B4-BE49-F238E27FC236}">
                    <a16:creationId xmlns:a16="http://schemas.microsoft.com/office/drawing/2014/main" id="{A656912C-9EFA-48C0-A85D-8082D21CE179}"/>
                  </a:ext>
                </a:extLst>
              </p14:cNvPr>
              <p14:cNvContentPartPr/>
              <p14:nvPr/>
            </p14:nvContentPartPr>
            <p14:xfrm>
              <a:off x="9004680" y="3796962"/>
              <a:ext cx="360" cy="483840"/>
            </p14:xfrm>
          </p:contentPart>
        </mc:Choice>
        <mc:Fallback xmlns="">
          <p:pic>
            <p:nvPicPr>
              <p:cNvPr id="19" name="Håndskrift 18">
                <a:extLst>
                  <a:ext uri="{FF2B5EF4-FFF2-40B4-BE49-F238E27FC236}">
                    <a16:creationId xmlns:a16="http://schemas.microsoft.com/office/drawing/2014/main" id="{A656912C-9EFA-48C0-A85D-8082D21CE179}"/>
                  </a:ext>
                </a:extLst>
              </p:cNvPr>
              <p:cNvPicPr/>
              <p:nvPr/>
            </p:nvPicPr>
            <p:blipFill>
              <a:blip r:embed="rId21"/>
              <a:stretch>
                <a:fillRect/>
              </a:stretch>
            </p:blipFill>
            <p:spPr>
              <a:xfrm>
                <a:off x="8995680" y="3788322"/>
                <a:ext cx="1800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Håndskrift 21">
                <a:extLst>
                  <a:ext uri="{FF2B5EF4-FFF2-40B4-BE49-F238E27FC236}">
                    <a16:creationId xmlns:a16="http://schemas.microsoft.com/office/drawing/2014/main" id="{30E29EE0-8C92-4177-9C65-D380E0C00333}"/>
                  </a:ext>
                </a:extLst>
              </p14:cNvPr>
              <p14:cNvContentPartPr/>
              <p14:nvPr/>
            </p14:nvContentPartPr>
            <p14:xfrm>
              <a:off x="5275080" y="3305562"/>
              <a:ext cx="158040" cy="360"/>
            </p14:xfrm>
          </p:contentPart>
        </mc:Choice>
        <mc:Fallback xmlns="">
          <p:pic>
            <p:nvPicPr>
              <p:cNvPr id="22" name="Håndskrift 21">
                <a:extLst>
                  <a:ext uri="{FF2B5EF4-FFF2-40B4-BE49-F238E27FC236}">
                    <a16:creationId xmlns:a16="http://schemas.microsoft.com/office/drawing/2014/main" id="{30E29EE0-8C92-4177-9C65-D380E0C00333}"/>
                  </a:ext>
                </a:extLst>
              </p:cNvPr>
              <p:cNvPicPr/>
              <p:nvPr/>
            </p:nvPicPr>
            <p:blipFill>
              <a:blip r:embed="rId23"/>
              <a:stretch>
                <a:fillRect/>
              </a:stretch>
            </p:blipFill>
            <p:spPr>
              <a:xfrm>
                <a:off x="5266440" y="3296922"/>
                <a:ext cx="175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Håndskrift 22">
                <a:extLst>
                  <a:ext uri="{FF2B5EF4-FFF2-40B4-BE49-F238E27FC236}">
                    <a16:creationId xmlns:a16="http://schemas.microsoft.com/office/drawing/2014/main" id="{E63FEC52-0F1C-49D9-BA00-5D405C927DA0}"/>
                  </a:ext>
                </a:extLst>
              </p14:cNvPr>
              <p14:cNvContentPartPr/>
              <p14:nvPr/>
            </p14:nvContentPartPr>
            <p14:xfrm>
              <a:off x="5266440" y="2223762"/>
              <a:ext cx="155520" cy="27360"/>
            </p14:xfrm>
          </p:contentPart>
        </mc:Choice>
        <mc:Fallback xmlns="">
          <p:pic>
            <p:nvPicPr>
              <p:cNvPr id="23" name="Håndskrift 22">
                <a:extLst>
                  <a:ext uri="{FF2B5EF4-FFF2-40B4-BE49-F238E27FC236}">
                    <a16:creationId xmlns:a16="http://schemas.microsoft.com/office/drawing/2014/main" id="{E63FEC52-0F1C-49D9-BA00-5D405C927DA0}"/>
                  </a:ext>
                </a:extLst>
              </p:cNvPr>
              <p:cNvPicPr/>
              <p:nvPr/>
            </p:nvPicPr>
            <p:blipFill>
              <a:blip r:embed="rId25"/>
              <a:stretch>
                <a:fillRect/>
              </a:stretch>
            </p:blipFill>
            <p:spPr>
              <a:xfrm>
                <a:off x="5257440" y="2215122"/>
                <a:ext cx="1731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Håndskrift 23">
                <a:extLst>
                  <a:ext uri="{FF2B5EF4-FFF2-40B4-BE49-F238E27FC236}">
                    <a16:creationId xmlns:a16="http://schemas.microsoft.com/office/drawing/2014/main" id="{90D16CF3-20F2-470F-AD16-0698644A1BF8}"/>
                  </a:ext>
                </a:extLst>
              </p14:cNvPr>
              <p14:cNvContentPartPr/>
              <p14:nvPr/>
            </p14:nvContentPartPr>
            <p14:xfrm>
              <a:off x="5301360" y="3903162"/>
              <a:ext cx="142560" cy="7200"/>
            </p14:xfrm>
          </p:contentPart>
        </mc:Choice>
        <mc:Fallback xmlns="">
          <p:pic>
            <p:nvPicPr>
              <p:cNvPr id="24" name="Håndskrift 23">
                <a:extLst>
                  <a:ext uri="{FF2B5EF4-FFF2-40B4-BE49-F238E27FC236}">
                    <a16:creationId xmlns:a16="http://schemas.microsoft.com/office/drawing/2014/main" id="{90D16CF3-20F2-470F-AD16-0698644A1BF8}"/>
                  </a:ext>
                </a:extLst>
              </p:cNvPr>
              <p:cNvPicPr/>
              <p:nvPr/>
            </p:nvPicPr>
            <p:blipFill>
              <a:blip r:embed="rId27"/>
              <a:stretch>
                <a:fillRect/>
              </a:stretch>
            </p:blipFill>
            <p:spPr>
              <a:xfrm>
                <a:off x="5292360" y="3894522"/>
                <a:ext cx="1602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Håndskrift 24">
                <a:extLst>
                  <a:ext uri="{FF2B5EF4-FFF2-40B4-BE49-F238E27FC236}">
                    <a16:creationId xmlns:a16="http://schemas.microsoft.com/office/drawing/2014/main" id="{7224B12F-6F56-419D-AABF-D38119B8F142}"/>
                  </a:ext>
                </a:extLst>
              </p14:cNvPr>
              <p14:cNvContentPartPr/>
              <p14:nvPr/>
            </p14:nvContentPartPr>
            <p14:xfrm>
              <a:off x="5275080" y="5354322"/>
              <a:ext cx="136800" cy="360"/>
            </p14:xfrm>
          </p:contentPart>
        </mc:Choice>
        <mc:Fallback xmlns="">
          <p:pic>
            <p:nvPicPr>
              <p:cNvPr id="25" name="Håndskrift 24">
                <a:extLst>
                  <a:ext uri="{FF2B5EF4-FFF2-40B4-BE49-F238E27FC236}">
                    <a16:creationId xmlns:a16="http://schemas.microsoft.com/office/drawing/2014/main" id="{7224B12F-6F56-419D-AABF-D38119B8F142}"/>
                  </a:ext>
                </a:extLst>
              </p:cNvPr>
              <p:cNvPicPr/>
              <p:nvPr/>
            </p:nvPicPr>
            <p:blipFill>
              <a:blip r:embed="rId29"/>
              <a:stretch>
                <a:fillRect/>
              </a:stretch>
            </p:blipFill>
            <p:spPr>
              <a:xfrm>
                <a:off x="5266440" y="5345322"/>
                <a:ext cx="154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Håndskrift 25">
                <a:extLst>
                  <a:ext uri="{FF2B5EF4-FFF2-40B4-BE49-F238E27FC236}">
                    <a16:creationId xmlns:a16="http://schemas.microsoft.com/office/drawing/2014/main" id="{1BDDC541-D6EC-48F0-B4DC-9AD536B481BC}"/>
                  </a:ext>
                </a:extLst>
              </p14:cNvPr>
              <p14:cNvContentPartPr/>
              <p14:nvPr/>
            </p14:nvContentPartPr>
            <p14:xfrm>
              <a:off x="7156440" y="5652762"/>
              <a:ext cx="157680" cy="360"/>
            </p14:xfrm>
          </p:contentPart>
        </mc:Choice>
        <mc:Fallback xmlns="">
          <p:pic>
            <p:nvPicPr>
              <p:cNvPr id="26" name="Håndskrift 25">
                <a:extLst>
                  <a:ext uri="{FF2B5EF4-FFF2-40B4-BE49-F238E27FC236}">
                    <a16:creationId xmlns:a16="http://schemas.microsoft.com/office/drawing/2014/main" id="{1BDDC541-D6EC-48F0-B4DC-9AD536B481BC}"/>
                  </a:ext>
                </a:extLst>
              </p:cNvPr>
              <p:cNvPicPr/>
              <p:nvPr/>
            </p:nvPicPr>
            <p:blipFill>
              <a:blip r:embed="rId31"/>
              <a:stretch>
                <a:fillRect/>
              </a:stretch>
            </p:blipFill>
            <p:spPr>
              <a:xfrm>
                <a:off x="7147440" y="5644122"/>
                <a:ext cx="175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Håndskrift 26">
                <a:extLst>
                  <a:ext uri="{FF2B5EF4-FFF2-40B4-BE49-F238E27FC236}">
                    <a16:creationId xmlns:a16="http://schemas.microsoft.com/office/drawing/2014/main" id="{82054F73-3951-45AA-A456-39C27A4C6C69}"/>
                  </a:ext>
                </a:extLst>
              </p14:cNvPr>
              <p14:cNvContentPartPr/>
              <p14:nvPr/>
            </p14:nvContentPartPr>
            <p14:xfrm>
              <a:off x="7156440" y="4448562"/>
              <a:ext cx="131400" cy="360"/>
            </p14:xfrm>
          </p:contentPart>
        </mc:Choice>
        <mc:Fallback xmlns="">
          <p:pic>
            <p:nvPicPr>
              <p:cNvPr id="27" name="Håndskrift 26">
                <a:extLst>
                  <a:ext uri="{FF2B5EF4-FFF2-40B4-BE49-F238E27FC236}">
                    <a16:creationId xmlns:a16="http://schemas.microsoft.com/office/drawing/2014/main" id="{82054F73-3951-45AA-A456-39C27A4C6C69}"/>
                  </a:ext>
                </a:extLst>
              </p:cNvPr>
              <p:cNvPicPr/>
              <p:nvPr/>
            </p:nvPicPr>
            <p:blipFill>
              <a:blip r:embed="rId33"/>
              <a:stretch>
                <a:fillRect/>
              </a:stretch>
            </p:blipFill>
            <p:spPr>
              <a:xfrm>
                <a:off x="7147440" y="4439922"/>
                <a:ext cx="149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Håndskrift 29">
                <a:extLst>
                  <a:ext uri="{FF2B5EF4-FFF2-40B4-BE49-F238E27FC236}">
                    <a16:creationId xmlns:a16="http://schemas.microsoft.com/office/drawing/2014/main" id="{7F34C8ED-A21F-4D38-BA7B-85FD9E201867}"/>
                  </a:ext>
                </a:extLst>
              </p14:cNvPr>
              <p14:cNvContentPartPr/>
              <p14:nvPr/>
            </p14:nvContentPartPr>
            <p14:xfrm>
              <a:off x="7112880" y="4290522"/>
              <a:ext cx="174960" cy="27000"/>
            </p14:xfrm>
          </p:contentPart>
        </mc:Choice>
        <mc:Fallback xmlns="">
          <p:pic>
            <p:nvPicPr>
              <p:cNvPr id="30" name="Håndskrift 29">
                <a:extLst>
                  <a:ext uri="{FF2B5EF4-FFF2-40B4-BE49-F238E27FC236}">
                    <a16:creationId xmlns:a16="http://schemas.microsoft.com/office/drawing/2014/main" id="{7F34C8ED-A21F-4D38-BA7B-85FD9E201867}"/>
                  </a:ext>
                </a:extLst>
              </p:cNvPr>
              <p:cNvPicPr/>
              <p:nvPr/>
            </p:nvPicPr>
            <p:blipFill>
              <a:blip r:embed="rId35"/>
              <a:stretch>
                <a:fillRect/>
              </a:stretch>
            </p:blipFill>
            <p:spPr>
              <a:xfrm>
                <a:off x="7103880" y="4281522"/>
                <a:ext cx="1926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Håndskrift 30">
                <a:extLst>
                  <a:ext uri="{FF2B5EF4-FFF2-40B4-BE49-F238E27FC236}">
                    <a16:creationId xmlns:a16="http://schemas.microsoft.com/office/drawing/2014/main" id="{6B439827-912A-41ED-9A69-65FE310C4CF5}"/>
                  </a:ext>
                </a:extLst>
              </p14:cNvPr>
              <p14:cNvContentPartPr/>
              <p14:nvPr/>
            </p14:nvContentPartPr>
            <p14:xfrm>
              <a:off x="7121520" y="3578082"/>
              <a:ext cx="204840" cy="14400"/>
            </p14:xfrm>
          </p:contentPart>
        </mc:Choice>
        <mc:Fallback xmlns="">
          <p:pic>
            <p:nvPicPr>
              <p:cNvPr id="31" name="Håndskrift 30">
                <a:extLst>
                  <a:ext uri="{FF2B5EF4-FFF2-40B4-BE49-F238E27FC236}">
                    <a16:creationId xmlns:a16="http://schemas.microsoft.com/office/drawing/2014/main" id="{6B439827-912A-41ED-9A69-65FE310C4CF5}"/>
                  </a:ext>
                </a:extLst>
              </p:cNvPr>
              <p:cNvPicPr/>
              <p:nvPr/>
            </p:nvPicPr>
            <p:blipFill>
              <a:blip r:embed="rId37"/>
              <a:stretch>
                <a:fillRect/>
              </a:stretch>
            </p:blipFill>
            <p:spPr>
              <a:xfrm>
                <a:off x="7112520" y="3569082"/>
                <a:ext cx="2224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Håndskrift 33">
                <a:extLst>
                  <a:ext uri="{FF2B5EF4-FFF2-40B4-BE49-F238E27FC236}">
                    <a16:creationId xmlns:a16="http://schemas.microsoft.com/office/drawing/2014/main" id="{425CA0FC-3573-422E-865F-2122E619C60A}"/>
                  </a:ext>
                </a:extLst>
              </p14:cNvPr>
              <p14:cNvContentPartPr/>
              <p14:nvPr/>
            </p14:nvContentPartPr>
            <p14:xfrm>
              <a:off x="8932680" y="3780402"/>
              <a:ext cx="126000" cy="360"/>
            </p14:xfrm>
          </p:contentPart>
        </mc:Choice>
        <mc:Fallback xmlns="">
          <p:pic>
            <p:nvPicPr>
              <p:cNvPr id="34" name="Håndskrift 33">
                <a:extLst>
                  <a:ext uri="{FF2B5EF4-FFF2-40B4-BE49-F238E27FC236}">
                    <a16:creationId xmlns:a16="http://schemas.microsoft.com/office/drawing/2014/main" id="{425CA0FC-3573-422E-865F-2122E619C60A}"/>
                  </a:ext>
                </a:extLst>
              </p:cNvPr>
              <p:cNvPicPr/>
              <p:nvPr/>
            </p:nvPicPr>
            <p:blipFill>
              <a:blip r:embed="rId39"/>
              <a:stretch>
                <a:fillRect/>
              </a:stretch>
            </p:blipFill>
            <p:spPr>
              <a:xfrm>
                <a:off x="8923680" y="3771402"/>
                <a:ext cx="143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Håndskrift 34">
                <a:extLst>
                  <a:ext uri="{FF2B5EF4-FFF2-40B4-BE49-F238E27FC236}">
                    <a16:creationId xmlns:a16="http://schemas.microsoft.com/office/drawing/2014/main" id="{EE8BC2F9-FA43-4952-A137-0BCBFD998A7A}"/>
                  </a:ext>
                </a:extLst>
              </p14:cNvPr>
              <p14:cNvContentPartPr/>
              <p14:nvPr/>
            </p14:nvContentPartPr>
            <p14:xfrm>
              <a:off x="8949960" y="4272162"/>
              <a:ext cx="87120" cy="9360"/>
            </p14:xfrm>
          </p:contentPart>
        </mc:Choice>
        <mc:Fallback xmlns="">
          <p:pic>
            <p:nvPicPr>
              <p:cNvPr id="35" name="Håndskrift 34">
                <a:extLst>
                  <a:ext uri="{FF2B5EF4-FFF2-40B4-BE49-F238E27FC236}">
                    <a16:creationId xmlns:a16="http://schemas.microsoft.com/office/drawing/2014/main" id="{EE8BC2F9-FA43-4952-A137-0BCBFD998A7A}"/>
                  </a:ext>
                </a:extLst>
              </p:cNvPr>
              <p:cNvPicPr/>
              <p:nvPr/>
            </p:nvPicPr>
            <p:blipFill>
              <a:blip r:embed="rId41"/>
              <a:stretch>
                <a:fillRect/>
              </a:stretch>
            </p:blipFill>
            <p:spPr>
              <a:xfrm>
                <a:off x="8941320" y="4263522"/>
                <a:ext cx="1047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Håndskrift 35">
                <a:extLst>
                  <a:ext uri="{FF2B5EF4-FFF2-40B4-BE49-F238E27FC236}">
                    <a16:creationId xmlns:a16="http://schemas.microsoft.com/office/drawing/2014/main" id="{E61B336A-19BF-4F79-AC7B-A70845319956}"/>
                  </a:ext>
                </a:extLst>
              </p14:cNvPr>
              <p14:cNvContentPartPr/>
              <p14:nvPr/>
            </p14:nvContentPartPr>
            <p14:xfrm>
              <a:off x="8959320" y="4870842"/>
              <a:ext cx="97560" cy="16200"/>
            </p14:xfrm>
          </p:contentPart>
        </mc:Choice>
        <mc:Fallback xmlns="">
          <p:pic>
            <p:nvPicPr>
              <p:cNvPr id="36" name="Håndskrift 35">
                <a:extLst>
                  <a:ext uri="{FF2B5EF4-FFF2-40B4-BE49-F238E27FC236}">
                    <a16:creationId xmlns:a16="http://schemas.microsoft.com/office/drawing/2014/main" id="{E61B336A-19BF-4F79-AC7B-A70845319956}"/>
                  </a:ext>
                </a:extLst>
              </p:cNvPr>
              <p:cNvPicPr/>
              <p:nvPr/>
            </p:nvPicPr>
            <p:blipFill>
              <a:blip r:embed="rId43"/>
              <a:stretch>
                <a:fillRect/>
              </a:stretch>
            </p:blipFill>
            <p:spPr>
              <a:xfrm>
                <a:off x="8950320" y="4861842"/>
                <a:ext cx="1152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Håndskrift 37">
                <a:extLst>
                  <a:ext uri="{FF2B5EF4-FFF2-40B4-BE49-F238E27FC236}">
                    <a16:creationId xmlns:a16="http://schemas.microsoft.com/office/drawing/2014/main" id="{BD969EBA-E3F2-4EEE-B042-044EFAAD6646}"/>
                  </a:ext>
                </a:extLst>
              </p14:cNvPr>
              <p14:cNvContentPartPr/>
              <p14:nvPr/>
            </p14:nvContentPartPr>
            <p14:xfrm>
              <a:off x="8949960" y="4422282"/>
              <a:ext cx="105480" cy="360"/>
            </p14:xfrm>
          </p:contentPart>
        </mc:Choice>
        <mc:Fallback xmlns="">
          <p:pic>
            <p:nvPicPr>
              <p:cNvPr id="38" name="Håndskrift 37">
                <a:extLst>
                  <a:ext uri="{FF2B5EF4-FFF2-40B4-BE49-F238E27FC236}">
                    <a16:creationId xmlns:a16="http://schemas.microsoft.com/office/drawing/2014/main" id="{BD969EBA-E3F2-4EEE-B042-044EFAAD6646}"/>
                  </a:ext>
                </a:extLst>
              </p:cNvPr>
              <p:cNvPicPr/>
              <p:nvPr/>
            </p:nvPicPr>
            <p:blipFill>
              <a:blip r:embed="rId45"/>
              <a:stretch>
                <a:fillRect/>
              </a:stretch>
            </p:blipFill>
            <p:spPr>
              <a:xfrm>
                <a:off x="8941320" y="4413282"/>
                <a:ext cx="123120" cy="18000"/>
              </a:xfrm>
              <a:prstGeom prst="rect">
                <a:avLst/>
              </a:prstGeom>
            </p:spPr>
          </p:pic>
        </mc:Fallback>
      </mc:AlternateContent>
    </p:spTree>
    <p:extLst>
      <p:ext uri="{BB962C8B-B14F-4D97-AF65-F5344CB8AC3E}">
        <p14:creationId xmlns:p14="http://schemas.microsoft.com/office/powerpoint/2010/main" val="886061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1146175" y="-104463"/>
            <a:ext cx="10209212" cy="892629"/>
          </a:xfrm>
        </p:spPr>
        <p:txBody>
          <a:bodyPr/>
          <a:lstStyle/>
          <a:p>
            <a:pPr algn="ctr"/>
            <a:r>
              <a:rPr lang="da-DK" sz="3200" dirty="0">
                <a:solidFill>
                  <a:srgbClr val="FFFFCC"/>
                </a:solidFill>
                <a:latin typeface="Arial" panose="020B0604020202020204" pitchFamily="34" charset="0"/>
                <a:cs typeface="Arial" panose="020B0604020202020204" pitchFamily="34" charset="0"/>
              </a:rPr>
              <a:t>Estimeret </a:t>
            </a:r>
            <a:r>
              <a:rPr lang="da-DK" sz="3200" dirty="0" err="1">
                <a:solidFill>
                  <a:srgbClr val="FFFFCC"/>
                </a:solidFill>
                <a:latin typeface="Arial" panose="020B0604020202020204" pitchFamily="34" charset="0"/>
                <a:cs typeface="Arial" panose="020B0604020202020204" pitchFamily="34" charset="0"/>
              </a:rPr>
              <a:t>Repeat</a:t>
            </a:r>
            <a:r>
              <a:rPr lang="da-DK" sz="3200" dirty="0">
                <a:solidFill>
                  <a:srgbClr val="FFFFCC"/>
                </a:solidFill>
                <a:latin typeface="Arial" panose="020B0604020202020204" pitchFamily="34" charset="0"/>
                <a:cs typeface="Arial" panose="020B0604020202020204" pitchFamily="34" charset="0"/>
              </a:rPr>
              <a:t> Længde i HTT</a:t>
            </a:r>
            <a:endParaRPr lang="en-US" dirty="0"/>
          </a:p>
        </p:txBody>
      </p:sp>
      <p:pic>
        <p:nvPicPr>
          <p:cNvPr id="11" name="Billede 10">
            <a:extLst>
              <a:ext uri="{FF2B5EF4-FFF2-40B4-BE49-F238E27FC236}">
                <a16:creationId xmlns:a16="http://schemas.microsoft.com/office/drawing/2014/main" id="{BE3A6F78-B220-403F-8501-A018BCCE0B0A}"/>
              </a:ext>
            </a:extLst>
          </p:cNvPr>
          <p:cNvPicPr>
            <a:picLocks noChangeAspect="1"/>
          </p:cNvPicPr>
          <p:nvPr/>
        </p:nvPicPr>
        <p:blipFill>
          <a:blip r:embed="rId3"/>
          <a:stretch>
            <a:fillRect/>
          </a:stretch>
        </p:blipFill>
        <p:spPr>
          <a:xfrm>
            <a:off x="3111847" y="1523447"/>
            <a:ext cx="6277866" cy="4751141"/>
          </a:xfrm>
          <a:prstGeom prst="rect">
            <a:avLst/>
          </a:prstGeom>
        </p:spPr>
      </p:pic>
      <p:sp>
        <p:nvSpPr>
          <p:cNvPr id="13" name="Tekstfelt 12">
            <a:extLst>
              <a:ext uri="{FF2B5EF4-FFF2-40B4-BE49-F238E27FC236}">
                <a16:creationId xmlns:a16="http://schemas.microsoft.com/office/drawing/2014/main" id="{FF5944BB-32DE-4908-B550-6A6EDF5DCBA5}"/>
              </a:ext>
            </a:extLst>
          </p:cNvPr>
          <p:cNvSpPr txBox="1"/>
          <p:nvPr/>
        </p:nvSpPr>
        <p:spPr>
          <a:xfrm>
            <a:off x="11350582"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24</a:t>
            </a:r>
            <a:endParaRPr lang="en-US" sz="1400" dirty="0">
              <a:solidFill>
                <a:srgbClr val="FFFFCC"/>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Håndskrift 5">
                <a:extLst>
                  <a:ext uri="{FF2B5EF4-FFF2-40B4-BE49-F238E27FC236}">
                    <a16:creationId xmlns:a16="http://schemas.microsoft.com/office/drawing/2014/main" id="{81E99188-3AF6-48E0-A132-D18EAA506D32}"/>
                  </a:ext>
                </a:extLst>
              </p14:cNvPr>
              <p14:cNvContentPartPr/>
              <p14:nvPr/>
            </p14:nvContentPartPr>
            <p14:xfrm>
              <a:off x="245404" y="788166"/>
              <a:ext cx="11501280" cy="360"/>
            </p14:xfrm>
          </p:contentPart>
        </mc:Choice>
        <mc:Fallback xmlns="">
          <p:pic>
            <p:nvPicPr>
              <p:cNvPr id="6" name="Håndskrift 5">
                <a:extLst>
                  <a:ext uri="{FF2B5EF4-FFF2-40B4-BE49-F238E27FC236}">
                    <a16:creationId xmlns:a16="http://schemas.microsoft.com/office/drawing/2014/main" id="{81E99188-3AF6-48E0-A132-D18EAA506D32}"/>
                  </a:ext>
                </a:extLst>
              </p:cNvPr>
              <p:cNvPicPr/>
              <p:nvPr/>
            </p:nvPicPr>
            <p:blipFill>
              <a:blip r:embed="rId5"/>
              <a:stretch>
                <a:fillRect/>
              </a:stretch>
            </p:blipFill>
            <p:spPr>
              <a:xfrm>
                <a:off x="236404" y="779166"/>
                <a:ext cx="11518920" cy="18000"/>
              </a:xfrm>
              <a:prstGeom prst="rect">
                <a:avLst/>
              </a:prstGeom>
            </p:spPr>
          </p:pic>
        </mc:Fallback>
      </mc:AlternateContent>
      <p:sp>
        <p:nvSpPr>
          <p:cNvPr id="7" name="Tekstfelt 6">
            <a:extLst>
              <a:ext uri="{FF2B5EF4-FFF2-40B4-BE49-F238E27FC236}">
                <a16:creationId xmlns:a16="http://schemas.microsoft.com/office/drawing/2014/main" id="{0341300D-7FB1-4B53-A9C0-1277708CA208}"/>
              </a:ext>
            </a:extLst>
          </p:cNvPr>
          <p:cNvSpPr txBox="1"/>
          <p:nvPr/>
        </p:nvSpPr>
        <p:spPr>
          <a:xfrm>
            <a:off x="3472616" y="808261"/>
            <a:ext cx="5556329" cy="461665"/>
          </a:xfrm>
          <a:prstGeom prst="rect">
            <a:avLst/>
          </a:prstGeom>
          <a:noFill/>
        </p:spPr>
        <p:txBody>
          <a:bodyPr wrap="none" rtlCol="0">
            <a:spAutoFit/>
          </a:bodyPr>
          <a:lstStyle/>
          <a:p>
            <a:r>
              <a:rPr lang="da-DK" sz="2400" b="1" dirty="0">
                <a:solidFill>
                  <a:srgbClr val="FFFFCC"/>
                </a:solidFill>
                <a:latin typeface="Arial" panose="020B0604020202020204" pitchFamily="34" charset="0"/>
                <a:cs typeface="Arial" panose="020B0604020202020204" pitchFamily="34" charset="0"/>
              </a:rPr>
              <a:t>Patogent </a:t>
            </a:r>
            <a:r>
              <a:rPr lang="da-DK" sz="2400" b="1" dirty="0" err="1">
                <a:solidFill>
                  <a:srgbClr val="FFFFCC"/>
                </a:solidFill>
                <a:latin typeface="Arial" panose="020B0604020202020204" pitchFamily="34" charset="0"/>
                <a:cs typeface="Arial" panose="020B0604020202020204" pitchFamily="34" charset="0"/>
              </a:rPr>
              <a:t>repeat</a:t>
            </a:r>
            <a:r>
              <a:rPr lang="da-DK" sz="2400" b="1" dirty="0">
                <a:solidFill>
                  <a:srgbClr val="FFFFCC"/>
                </a:solidFill>
                <a:latin typeface="Arial" panose="020B0604020202020204" pitchFamily="34" charset="0"/>
                <a:cs typeface="Arial" panose="020B0604020202020204" pitchFamily="34" charset="0"/>
              </a:rPr>
              <a:t> estimeret (u)præcist</a:t>
            </a:r>
            <a:endParaRPr lang="en-US" sz="2400" b="1" dirty="0">
              <a:solidFill>
                <a:srgbClr val="FFFFCC"/>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6">
            <p14:nvContentPartPr>
              <p14:cNvPr id="3" name="Håndskrift 2">
                <a:extLst>
                  <a:ext uri="{FF2B5EF4-FFF2-40B4-BE49-F238E27FC236}">
                    <a16:creationId xmlns:a16="http://schemas.microsoft.com/office/drawing/2014/main" id="{B56FA04D-07C5-43CC-8671-2167864B55D8}"/>
                  </a:ext>
                </a:extLst>
              </p14:cNvPr>
              <p14:cNvContentPartPr/>
              <p14:nvPr/>
            </p14:nvContentPartPr>
            <p14:xfrm>
              <a:off x="3872858" y="5149825"/>
              <a:ext cx="5434560" cy="360"/>
            </p14:xfrm>
          </p:contentPart>
        </mc:Choice>
        <mc:Fallback xmlns="">
          <p:pic>
            <p:nvPicPr>
              <p:cNvPr id="3" name="Håndskrift 2">
                <a:extLst>
                  <a:ext uri="{FF2B5EF4-FFF2-40B4-BE49-F238E27FC236}">
                    <a16:creationId xmlns:a16="http://schemas.microsoft.com/office/drawing/2014/main" id="{B56FA04D-07C5-43CC-8671-2167864B55D8}"/>
                  </a:ext>
                </a:extLst>
              </p:cNvPr>
              <p:cNvPicPr/>
              <p:nvPr/>
            </p:nvPicPr>
            <p:blipFill>
              <a:blip r:embed="rId7"/>
              <a:stretch>
                <a:fillRect/>
              </a:stretch>
            </p:blipFill>
            <p:spPr>
              <a:xfrm>
                <a:off x="3868538" y="5145505"/>
                <a:ext cx="54432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Håndskrift 3">
                <a:extLst>
                  <a:ext uri="{FF2B5EF4-FFF2-40B4-BE49-F238E27FC236}">
                    <a16:creationId xmlns:a16="http://schemas.microsoft.com/office/drawing/2014/main" id="{ED14271D-DC57-4582-8C5A-5CDD589ABCCB}"/>
                  </a:ext>
                </a:extLst>
              </p14:cNvPr>
              <p14:cNvContentPartPr/>
              <p14:nvPr/>
            </p14:nvContentPartPr>
            <p14:xfrm>
              <a:off x="3877898" y="3883705"/>
              <a:ext cx="5429160" cy="360"/>
            </p14:xfrm>
          </p:contentPart>
        </mc:Choice>
        <mc:Fallback xmlns="">
          <p:pic>
            <p:nvPicPr>
              <p:cNvPr id="4" name="Håndskrift 3">
                <a:extLst>
                  <a:ext uri="{FF2B5EF4-FFF2-40B4-BE49-F238E27FC236}">
                    <a16:creationId xmlns:a16="http://schemas.microsoft.com/office/drawing/2014/main" id="{ED14271D-DC57-4582-8C5A-5CDD589ABCCB}"/>
                  </a:ext>
                </a:extLst>
              </p:cNvPr>
              <p:cNvPicPr/>
              <p:nvPr/>
            </p:nvPicPr>
            <p:blipFill>
              <a:blip r:embed="rId9"/>
              <a:stretch>
                <a:fillRect/>
              </a:stretch>
            </p:blipFill>
            <p:spPr>
              <a:xfrm>
                <a:off x="3873578" y="3879385"/>
                <a:ext cx="5437800" cy="9000"/>
              </a:xfrm>
              <a:prstGeom prst="rect">
                <a:avLst/>
              </a:prstGeom>
            </p:spPr>
          </p:pic>
        </mc:Fallback>
      </mc:AlternateContent>
    </p:spTree>
    <p:extLst>
      <p:ext uri="{BB962C8B-B14F-4D97-AF65-F5344CB8AC3E}">
        <p14:creationId xmlns:p14="http://schemas.microsoft.com/office/powerpoint/2010/main" val="1760535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1146175" y="370115"/>
            <a:ext cx="10209212" cy="892629"/>
          </a:xfrm>
        </p:spPr>
        <p:txBody>
          <a:bodyPr>
            <a:normAutofit/>
          </a:bodyPr>
          <a:lstStyle/>
          <a:p>
            <a:pPr algn="ctr"/>
            <a:r>
              <a:rPr lang="da-DK" sz="3800" dirty="0">
                <a:solidFill>
                  <a:srgbClr val="FFFFCC"/>
                </a:solidFill>
                <a:latin typeface="Arial" panose="020B0604020202020204" pitchFamily="34" charset="0"/>
                <a:cs typeface="Arial" panose="020B0604020202020204" pitchFamily="34" charset="0"/>
              </a:rPr>
              <a:t>Større Dybde Giver Ikke Mindre Støj</a:t>
            </a:r>
            <a:endParaRPr lang="en-US" sz="3800" dirty="0">
              <a:solidFill>
                <a:srgbClr val="FFFFCC"/>
              </a:solidFill>
              <a:latin typeface="Arial" panose="020B0604020202020204" pitchFamily="34" charset="0"/>
              <a:cs typeface="Arial" panose="020B0604020202020204" pitchFamily="34" charset="0"/>
            </a:endParaRPr>
          </a:p>
        </p:txBody>
      </p:sp>
      <p:sp>
        <p:nvSpPr>
          <p:cNvPr id="5" name="Tekstfelt 4">
            <a:extLst>
              <a:ext uri="{FF2B5EF4-FFF2-40B4-BE49-F238E27FC236}">
                <a16:creationId xmlns:a16="http://schemas.microsoft.com/office/drawing/2014/main" id="{EEF50436-D3E1-4191-B655-45FB8F05C30A}"/>
              </a:ext>
            </a:extLst>
          </p:cNvPr>
          <p:cNvSpPr txBox="1"/>
          <p:nvPr/>
        </p:nvSpPr>
        <p:spPr>
          <a:xfrm>
            <a:off x="11355387"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25</a:t>
            </a:r>
            <a:endParaRPr lang="en-US" sz="1400" dirty="0">
              <a:solidFill>
                <a:srgbClr val="FFFFCC"/>
              </a:solidFill>
              <a:latin typeface="Arial" panose="020B0604020202020204" pitchFamily="34" charset="0"/>
              <a:cs typeface="Arial" panose="020B0604020202020204" pitchFamily="34" charset="0"/>
            </a:endParaRPr>
          </a:p>
        </p:txBody>
      </p:sp>
      <p:pic>
        <p:nvPicPr>
          <p:cNvPr id="4" name="Billede 3">
            <a:extLst>
              <a:ext uri="{FF2B5EF4-FFF2-40B4-BE49-F238E27FC236}">
                <a16:creationId xmlns:a16="http://schemas.microsoft.com/office/drawing/2014/main" id="{6EDF1095-2246-4C65-8FE8-C37E443B8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49" y="1788870"/>
            <a:ext cx="11934867" cy="3573962"/>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Håndskrift 2">
                <a:extLst>
                  <a:ext uri="{FF2B5EF4-FFF2-40B4-BE49-F238E27FC236}">
                    <a16:creationId xmlns:a16="http://schemas.microsoft.com/office/drawing/2014/main" id="{738C3253-0971-43AF-8FF9-EEAAD0995F70}"/>
                  </a:ext>
                </a:extLst>
              </p14:cNvPr>
              <p14:cNvContentPartPr/>
              <p14:nvPr/>
            </p14:nvContentPartPr>
            <p14:xfrm>
              <a:off x="543971" y="3914584"/>
              <a:ext cx="3499560" cy="360"/>
            </p14:xfrm>
          </p:contentPart>
        </mc:Choice>
        <mc:Fallback xmlns="">
          <p:pic>
            <p:nvPicPr>
              <p:cNvPr id="3" name="Håndskrift 2">
                <a:extLst>
                  <a:ext uri="{FF2B5EF4-FFF2-40B4-BE49-F238E27FC236}">
                    <a16:creationId xmlns:a16="http://schemas.microsoft.com/office/drawing/2014/main" id="{738C3253-0971-43AF-8FF9-EEAAD0995F70}"/>
                  </a:ext>
                </a:extLst>
              </p:cNvPr>
              <p:cNvPicPr/>
              <p:nvPr/>
            </p:nvPicPr>
            <p:blipFill>
              <a:blip r:embed="rId5"/>
              <a:stretch>
                <a:fillRect/>
              </a:stretch>
            </p:blipFill>
            <p:spPr>
              <a:xfrm>
                <a:off x="539651" y="3910264"/>
                <a:ext cx="35082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Håndskrift 5">
                <a:extLst>
                  <a:ext uri="{FF2B5EF4-FFF2-40B4-BE49-F238E27FC236}">
                    <a16:creationId xmlns:a16="http://schemas.microsoft.com/office/drawing/2014/main" id="{D02EB587-0F53-48E0-A4F2-1DAA1A2AF078}"/>
                  </a:ext>
                </a:extLst>
              </p14:cNvPr>
              <p14:cNvContentPartPr/>
              <p14:nvPr/>
            </p14:nvContentPartPr>
            <p14:xfrm>
              <a:off x="547931" y="4107544"/>
              <a:ext cx="3509640" cy="360"/>
            </p14:xfrm>
          </p:contentPart>
        </mc:Choice>
        <mc:Fallback xmlns="">
          <p:pic>
            <p:nvPicPr>
              <p:cNvPr id="6" name="Håndskrift 5">
                <a:extLst>
                  <a:ext uri="{FF2B5EF4-FFF2-40B4-BE49-F238E27FC236}">
                    <a16:creationId xmlns:a16="http://schemas.microsoft.com/office/drawing/2014/main" id="{D02EB587-0F53-48E0-A4F2-1DAA1A2AF078}"/>
                  </a:ext>
                </a:extLst>
              </p:cNvPr>
              <p:cNvPicPr/>
              <p:nvPr/>
            </p:nvPicPr>
            <p:blipFill>
              <a:blip r:embed="rId7"/>
              <a:stretch>
                <a:fillRect/>
              </a:stretch>
            </p:blipFill>
            <p:spPr>
              <a:xfrm>
                <a:off x="543611" y="4103224"/>
                <a:ext cx="35182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Håndskrift 7">
                <a:extLst>
                  <a:ext uri="{FF2B5EF4-FFF2-40B4-BE49-F238E27FC236}">
                    <a16:creationId xmlns:a16="http://schemas.microsoft.com/office/drawing/2014/main" id="{55D30B57-A2D2-4BBF-AE27-6F5D1E2D6144}"/>
                  </a:ext>
                </a:extLst>
              </p14:cNvPr>
              <p14:cNvContentPartPr/>
              <p14:nvPr/>
            </p14:nvContentPartPr>
            <p14:xfrm>
              <a:off x="7993451" y="3943024"/>
              <a:ext cx="360" cy="360"/>
            </p14:xfrm>
          </p:contentPart>
        </mc:Choice>
        <mc:Fallback xmlns="">
          <p:pic>
            <p:nvPicPr>
              <p:cNvPr id="8" name="Håndskrift 7">
                <a:extLst>
                  <a:ext uri="{FF2B5EF4-FFF2-40B4-BE49-F238E27FC236}">
                    <a16:creationId xmlns:a16="http://schemas.microsoft.com/office/drawing/2014/main" id="{55D30B57-A2D2-4BBF-AE27-6F5D1E2D6144}"/>
                  </a:ext>
                </a:extLst>
              </p:cNvPr>
              <p:cNvPicPr/>
              <p:nvPr/>
            </p:nvPicPr>
            <p:blipFill>
              <a:blip r:embed="rId9"/>
              <a:stretch>
                <a:fillRect/>
              </a:stretch>
            </p:blipFill>
            <p:spPr>
              <a:xfrm>
                <a:off x="7989131" y="393870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Håndskrift 8">
                <a:extLst>
                  <a:ext uri="{FF2B5EF4-FFF2-40B4-BE49-F238E27FC236}">
                    <a16:creationId xmlns:a16="http://schemas.microsoft.com/office/drawing/2014/main" id="{6204D69C-40AB-4865-AB64-932792C3E666}"/>
                  </a:ext>
                </a:extLst>
              </p14:cNvPr>
              <p14:cNvContentPartPr/>
              <p14:nvPr/>
            </p14:nvContentPartPr>
            <p14:xfrm>
              <a:off x="4508651" y="3943024"/>
              <a:ext cx="3485160" cy="360"/>
            </p14:xfrm>
          </p:contentPart>
        </mc:Choice>
        <mc:Fallback xmlns="">
          <p:pic>
            <p:nvPicPr>
              <p:cNvPr id="9" name="Håndskrift 8">
                <a:extLst>
                  <a:ext uri="{FF2B5EF4-FFF2-40B4-BE49-F238E27FC236}">
                    <a16:creationId xmlns:a16="http://schemas.microsoft.com/office/drawing/2014/main" id="{6204D69C-40AB-4865-AB64-932792C3E666}"/>
                  </a:ext>
                </a:extLst>
              </p:cNvPr>
              <p:cNvPicPr/>
              <p:nvPr/>
            </p:nvPicPr>
            <p:blipFill>
              <a:blip r:embed="rId11"/>
              <a:stretch>
                <a:fillRect/>
              </a:stretch>
            </p:blipFill>
            <p:spPr>
              <a:xfrm>
                <a:off x="4504331" y="3938704"/>
                <a:ext cx="34938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Håndskrift 9">
                <a:extLst>
                  <a:ext uri="{FF2B5EF4-FFF2-40B4-BE49-F238E27FC236}">
                    <a16:creationId xmlns:a16="http://schemas.microsoft.com/office/drawing/2014/main" id="{485AC5B4-77FC-4C78-B866-06901488DDC4}"/>
                  </a:ext>
                </a:extLst>
              </p14:cNvPr>
              <p14:cNvContentPartPr/>
              <p14:nvPr/>
            </p14:nvContentPartPr>
            <p14:xfrm>
              <a:off x="4498931" y="4128784"/>
              <a:ext cx="3541320" cy="360"/>
            </p14:xfrm>
          </p:contentPart>
        </mc:Choice>
        <mc:Fallback xmlns="">
          <p:pic>
            <p:nvPicPr>
              <p:cNvPr id="10" name="Håndskrift 9">
                <a:extLst>
                  <a:ext uri="{FF2B5EF4-FFF2-40B4-BE49-F238E27FC236}">
                    <a16:creationId xmlns:a16="http://schemas.microsoft.com/office/drawing/2014/main" id="{485AC5B4-77FC-4C78-B866-06901488DDC4}"/>
                  </a:ext>
                </a:extLst>
              </p:cNvPr>
              <p:cNvPicPr/>
              <p:nvPr/>
            </p:nvPicPr>
            <p:blipFill>
              <a:blip r:embed="rId13"/>
              <a:stretch>
                <a:fillRect/>
              </a:stretch>
            </p:blipFill>
            <p:spPr>
              <a:xfrm>
                <a:off x="4494611" y="4124464"/>
                <a:ext cx="35499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Håndskrift 10">
                <a:extLst>
                  <a:ext uri="{FF2B5EF4-FFF2-40B4-BE49-F238E27FC236}">
                    <a16:creationId xmlns:a16="http://schemas.microsoft.com/office/drawing/2014/main" id="{6FFA0922-82CE-4C9A-8049-52A18A2CF7AE}"/>
                  </a:ext>
                </a:extLst>
              </p14:cNvPr>
              <p14:cNvContentPartPr/>
              <p14:nvPr/>
            </p14:nvContentPartPr>
            <p14:xfrm>
              <a:off x="8408689" y="3928939"/>
              <a:ext cx="3535560" cy="360"/>
            </p14:xfrm>
          </p:contentPart>
        </mc:Choice>
        <mc:Fallback xmlns="">
          <p:pic>
            <p:nvPicPr>
              <p:cNvPr id="11" name="Håndskrift 10">
                <a:extLst>
                  <a:ext uri="{FF2B5EF4-FFF2-40B4-BE49-F238E27FC236}">
                    <a16:creationId xmlns:a16="http://schemas.microsoft.com/office/drawing/2014/main" id="{6FFA0922-82CE-4C9A-8049-52A18A2CF7AE}"/>
                  </a:ext>
                </a:extLst>
              </p:cNvPr>
              <p:cNvPicPr/>
              <p:nvPr/>
            </p:nvPicPr>
            <p:blipFill>
              <a:blip r:embed="rId15"/>
              <a:stretch>
                <a:fillRect/>
              </a:stretch>
            </p:blipFill>
            <p:spPr>
              <a:xfrm>
                <a:off x="8404369" y="3924619"/>
                <a:ext cx="35442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Håndskrift 11">
                <a:extLst>
                  <a:ext uri="{FF2B5EF4-FFF2-40B4-BE49-F238E27FC236}">
                    <a16:creationId xmlns:a16="http://schemas.microsoft.com/office/drawing/2014/main" id="{E5F2A07C-ED44-479B-9BC8-F6BCE464234F}"/>
                  </a:ext>
                </a:extLst>
              </p14:cNvPr>
              <p14:cNvContentPartPr/>
              <p14:nvPr/>
            </p14:nvContentPartPr>
            <p14:xfrm>
              <a:off x="8430649" y="4121539"/>
              <a:ext cx="3506760" cy="360"/>
            </p14:xfrm>
          </p:contentPart>
        </mc:Choice>
        <mc:Fallback xmlns="">
          <p:pic>
            <p:nvPicPr>
              <p:cNvPr id="12" name="Håndskrift 11">
                <a:extLst>
                  <a:ext uri="{FF2B5EF4-FFF2-40B4-BE49-F238E27FC236}">
                    <a16:creationId xmlns:a16="http://schemas.microsoft.com/office/drawing/2014/main" id="{E5F2A07C-ED44-479B-9BC8-F6BCE464234F}"/>
                  </a:ext>
                </a:extLst>
              </p:cNvPr>
              <p:cNvPicPr/>
              <p:nvPr/>
            </p:nvPicPr>
            <p:blipFill>
              <a:blip r:embed="rId7"/>
              <a:stretch>
                <a:fillRect/>
              </a:stretch>
            </p:blipFill>
            <p:spPr>
              <a:xfrm>
                <a:off x="8426329" y="4117219"/>
                <a:ext cx="35154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Håndskrift 12">
                <a:extLst>
                  <a:ext uri="{FF2B5EF4-FFF2-40B4-BE49-F238E27FC236}">
                    <a16:creationId xmlns:a16="http://schemas.microsoft.com/office/drawing/2014/main" id="{5B030630-CFBF-464D-B389-43BD972FC6B6}"/>
                  </a:ext>
                </a:extLst>
              </p14:cNvPr>
              <p14:cNvContentPartPr/>
              <p14:nvPr/>
            </p14:nvContentPartPr>
            <p14:xfrm>
              <a:off x="920175" y="5103942"/>
              <a:ext cx="525960" cy="23400"/>
            </p14:xfrm>
          </p:contentPart>
        </mc:Choice>
        <mc:Fallback xmlns="">
          <p:pic>
            <p:nvPicPr>
              <p:cNvPr id="13" name="Håndskrift 12">
                <a:extLst>
                  <a:ext uri="{FF2B5EF4-FFF2-40B4-BE49-F238E27FC236}">
                    <a16:creationId xmlns:a16="http://schemas.microsoft.com/office/drawing/2014/main" id="{5B030630-CFBF-464D-B389-43BD972FC6B6}"/>
                  </a:ext>
                </a:extLst>
              </p:cNvPr>
              <p:cNvPicPr/>
              <p:nvPr/>
            </p:nvPicPr>
            <p:blipFill>
              <a:blip r:embed="rId18"/>
              <a:stretch>
                <a:fillRect/>
              </a:stretch>
            </p:blipFill>
            <p:spPr>
              <a:xfrm>
                <a:off x="866535" y="4996302"/>
                <a:ext cx="6336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Håndskrift 13">
                <a:extLst>
                  <a:ext uri="{FF2B5EF4-FFF2-40B4-BE49-F238E27FC236}">
                    <a16:creationId xmlns:a16="http://schemas.microsoft.com/office/drawing/2014/main" id="{04A3C0AF-A326-4285-B84A-CA4DDBBF8070}"/>
                  </a:ext>
                </a:extLst>
              </p14:cNvPr>
              <p14:cNvContentPartPr/>
              <p14:nvPr/>
            </p14:nvContentPartPr>
            <p14:xfrm>
              <a:off x="2060295" y="5115822"/>
              <a:ext cx="482040" cy="22320"/>
            </p14:xfrm>
          </p:contentPart>
        </mc:Choice>
        <mc:Fallback xmlns="">
          <p:pic>
            <p:nvPicPr>
              <p:cNvPr id="14" name="Håndskrift 13">
                <a:extLst>
                  <a:ext uri="{FF2B5EF4-FFF2-40B4-BE49-F238E27FC236}">
                    <a16:creationId xmlns:a16="http://schemas.microsoft.com/office/drawing/2014/main" id="{04A3C0AF-A326-4285-B84A-CA4DDBBF8070}"/>
                  </a:ext>
                </a:extLst>
              </p:cNvPr>
              <p:cNvPicPr/>
              <p:nvPr/>
            </p:nvPicPr>
            <p:blipFill>
              <a:blip r:embed="rId20"/>
              <a:stretch>
                <a:fillRect/>
              </a:stretch>
            </p:blipFill>
            <p:spPr>
              <a:xfrm>
                <a:off x="2006655" y="5008182"/>
                <a:ext cx="5896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Håndskrift 14">
                <a:extLst>
                  <a:ext uri="{FF2B5EF4-FFF2-40B4-BE49-F238E27FC236}">
                    <a16:creationId xmlns:a16="http://schemas.microsoft.com/office/drawing/2014/main" id="{C844651A-992F-4FC0-99FB-04F8AF291FD9}"/>
                  </a:ext>
                </a:extLst>
              </p14:cNvPr>
              <p14:cNvContentPartPr/>
              <p14:nvPr/>
            </p14:nvContentPartPr>
            <p14:xfrm>
              <a:off x="3168735" y="5097822"/>
              <a:ext cx="431640" cy="42120"/>
            </p14:xfrm>
          </p:contentPart>
        </mc:Choice>
        <mc:Fallback xmlns="">
          <p:pic>
            <p:nvPicPr>
              <p:cNvPr id="15" name="Håndskrift 14">
                <a:extLst>
                  <a:ext uri="{FF2B5EF4-FFF2-40B4-BE49-F238E27FC236}">
                    <a16:creationId xmlns:a16="http://schemas.microsoft.com/office/drawing/2014/main" id="{C844651A-992F-4FC0-99FB-04F8AF291FD9}"/>
                  </a:ext>
                </a:extLst>
              </p:cNvPr>
              <p:cNvPicPr/>
              <p:nvPr/>
            </p:nvPicPr>
            <p:blipFill>
              <a:blip r:embed="rId22"/>
              <a:stretch>
                <a:fillRect/>
              </a:stretch>
            </p:blipFill>
            <p:spPr>
              <a:xfrm>
                <a:off x="3114735" y="4989822"/>
                <a:ext cx="5392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Håndskrift 15">
                <a:extLst>
                  <a:ext uri="{FF2B5EF4-FFF2-40B4-BE49-F238E27FC236}">
                    <a16:creationId xmlns:a16="http://schemas.microsoft.com/office/drawing/2014/main" id="{F40C444F-BAEB-4FFB-B343-4598A68E8A95}"/>
                  </a:ext>
                </a:extLst>
              </p14:cNvPr>
              <p14:cNvContentPartPr/>
              <p14:nvPr/>
            </p14:nvContentPartPr>
            <p14:xfrm>
              <a:off x="4890975" y="5129142"/>
              <a:ext cx="507240" cy="360"/>
            </p14:xfrm>
          </p:contentPart>
        </mc:Choice>
        <mc:Fallback xmlns="">
          <p:pic>
            <p:nvPicPr>
              <p:cNvPr id="16" name="Håndskrift 15">
                <a:extLst>
                  <a:ext uri="{FF2B5EF4-FFF2-40B4-BE49-F238E27FC236}">
                    <a16:creationId xmlns:a16="http://schemas.microsoft.com/office/drawing/2014/main" id="{F40C444F-BAEB-4FFB-B343-4598A68E8A95}"/>
                  </a:ext>
                </a:extLst>
              </p:cNvPr>
              <p:cNvPicPr/>
              <p:nvPr/>
            </p:nvPicPr>
            <p:blipFill>
              <a:blip r:embed="rId24"/>
              <a:stretch>
                <a:fillRect/>
              </a:stretch>
            </p:blipFill>
            <p:spPr>
              <a:xfrm>
                <a:off x="4837335" y="5021502"/>
                <a:ext cx="614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Håndskrift 16">
                <a:extLst>
                  <a:ext uri="{FF2B5EF4-FFF2-40B4-BE49-F238E27FC236}">
                    <a16:creationId xmlns:a16="http://schemas.microsoft.com/office/drawing/2014/main" id="{A9C5C4BE-D3BE-45FB-AF52-D3AE1E10D625}"/>
                  </a:ext>
                </a:extLst>
              </p14:cNvPr>
              <p14:cNvContentPartPr/>
              <p14:nvPr/>
            </p14:nvContentPartPr>
            <p14:xfrm>
              <a:off x="5949375" y="5135262"/>
              <a:ext cx="513360" cy="4320"/>
            </p14:xfrm>
          </p:contentPart>
        </mc:Choice>
        <mc:Fallback xmlns="">
          <p:pic>
            <p:nvPicPr>
              <p:cNvPr id="17" name="Håndskrift 16">
                <a:extLst>
                  <a:ext uri="{FF2B5EF4-FFF2-40B4-BE49-F238E27FC236}">
                    <a16:creationId xmlns:a16="http://schemas.microsoft.com/office/drawing/2014/main" id="{A9C5C4BE-D3BE-45FB-AF52-D3AE1E10D625}"/>
                  </a:ext>
                </a:extLst>
              </p:cNvPr>
              <p:cNvPicPr/>
              <p:nvPr/>
            </p:nvPicPr>
            <p:blipFill>
              <a:blip r:embed="rId26"/>
              <a:stretch>
                <a:fillRect/>
              </a:stretch>
            </p:blipFill>
            <p:spPr>
              <a:xfrm>
                <a:off x="5895735" y="5027622"/>
                <a:ext cx="6210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Håndskrift 17">
                <a:extLst>
                  <a:ext uri="{FF2B5EF4-FFF2-40B4-BE49-F238E27FC236}">
                    <a16:creationId xmlns:a16="http://schemas.microsoft.com/office/drawing/2014/main" id="{C77006E9-DDB8-4F7B-9B52-B12ED2F6AF0E}"/>
                  </a:ext>
                </a:extLst>
              </p14:cNvPr>
              <p14:cNvContentPartPr/>
              <p14:nvPr/>
            </p14:nvContentPartPr>
            <p14:xfrm>
              <a:off x="7139535" y="5135262"/>
              <a:ext cx="460800" cy="15480"/>
            </p14:xfrm>
          </p:contentPart>
        </mc:Choice>
        <mc:Fallback xmlns="">
          <p:pic>
            <p:nvPicPr>
              <p:cNvPr id="18" name="Håndskrift 17">
                <a:extLst>
                  <a:ext uri="{FF2B5EF4-FFF2-40B4-BE49-F238E27FC236}">
                    <a16:creationId xmlns:a16="http://schemas.microsoft.com/office/drawing/2014/main" id="{C77006E9-DDB8-4F7B-9B52-B12ED2F6AF0E}"/>
                  </a:ext>
                </a:extLst>
              </p:cNvPr>
              <p:cNvPicPr/>
              <p:nvPr/>
            </p:nvPicPr>
            <p:blipFill>
              <a:blip r:embed="rId28"/>
              <a:stretch>
                <a:fillRect/>
              </a:stretch>
            </p:blipFill>
            <p:spPr>
              <a:xfrm>
                <a:off x="7085895" y="5027622"/>
                <a:ext cx="5684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Håndskrift 18">
                <a:extLst>
                  <a:ext uri="{FF2B5EF4-FFF2-40B4-BE49-F238E27FC236}">
                    <a16:creationId xmlns:a16="http://schemas.microsoft.com/office/drawing/2014/main" id="{D22060E5-C14F-4197-9EFA-A65E6FBECA3E}"/>
                  </a:ext>
                </a:extLst>
              </p14:cNvPr>
              <p14:cNvContentPartPr/>
              <p14:nvPr/>
            </p14:nvContentPartPr>
            <p14:xfrm>
              <a:off x="8849387" y="5097743"/>
              <a:ext cx="469440" cy="33840"/>
            </p14:xfrm>
          </p:contentPart>
        </mc:Choice>
        <mc:Fallback xmlns="">
          <p:pic>
            <p:nvPicPr>
              <p:cNvPr id="19" name="Håndskrift 18">
                <a:extLst>
                  <a:ext uri="{FF2B5EF4-FFF2-40B4-BE49-F238E27FC236}">
                    <a16:creationId xmlns:a16="http://schemas.microsoft.com/office/drawing/2014/main" id="{D22060E5-C14F-4197-9EFA-A65E6FBECA3E}"/>
                  </a:ext>
                </a:extLst>
              </p:cNvPr>
              <p:cNvPicPr/>
              <p:nvPr/>
            </p:nvPicPr>
            <p:blipFill>
              <a:blip r:embed="rId30"/>
              <a:stretch>
                <a:fillRect/>
              </a:stretch>
            </p:blipFill>
            <p:spPr>
              <a:xfrm>
                <a:off x="8795387" y="4990103"/>
                <a:ext cx="5770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Håndskrift 19">
                <a:extLst>
                  <a:ext uri="{FF2B5EF4-FFF2-40B4-BE49-F238E27FC236}">
                    <a16:creationId xmlns:a16="http://schemas.microsoft.com/office/drawing/2014/main" id="{4714EBAA-8754-4982-A5DF-736B4024B099}"/>
                  </a:ext>
                </a:extLst>
              </p14:cNvPr>
              <p14:cNvContentPartPr/>
              <p14:nvPr/>
            </p14:nvContentPartPr>
            <p14:xfrm>
              <a:off x="9964307" y="5128703"/>
              <a:ext cx="425520" cy="13320"/>
            </p14:xfrm>
          </p:contentPart>
        </mc:Choice>
        <mc:Fallback xmlns="">
          <p:pic>
            <p:nvPicPr>
              <p:cNvPr id="20" name="Håndskrift 19">
                <a:extLst>
                  <a:ext uri="{FF2B5EF4-FFF2-40B4-BE49-F238E27FC236}">
                    <a16:creationId xmlns:a16="http://schemas.microsoft.com/office/drawing/2014/main" id="{4714EBAA-8754-4982-A5DF-736B4024B099}"/>
                  </a:ext>
                </a:extLst>
              </p:cNvPr>
              <p:cNvPicPr/>
              <p:nvPr/>
            </p:nvPicPr>
            <p:blipFill>
              <a:blip r:embed="rId32"/>
              <a:stretch>
                <a:fillRect/>
              </a:stretch>
            </p:blipFill>
            <p:spPr>
              <a:xfrm>
                <a:off x="9910307" y="5021063"/>
                <a:ext cx="5331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Håndskrift 20">
                <a:extLst>
                  <a:ext uri="{FF2B5EF4-FFF2-40B4-BE49-F238E27FC236}">
                    <a16:creationId xmlns:a16="http://schemas.microsoft.com/office/drawing/2014/main" id="{C7CF851A-C92D-4BB5-A8AE-EA63066D9272}"/>
                  </a:ext>
                </a:extLst>
              </p14:cNvPr>
              <p14:cNvContentPartPr/>
              <p14:nvPr/>
            </p14:nvContentPartPr>
            <p14:xfrm>
              <a:off x="11066627" y="5090183"/>
              <a:ext cx="450720" cy="14040"/>
            </p14:xfrm>
          </p:contentPart>
        </mc:Choice>
        <mc:Fallback xmlns="">
          <p:pic>
            <p:nvPicPr>
              <p:cNvPr id="21" name="Håndskrift 20">
                <a:extLst>
                  <a:ext uri="{FF2B5EF4-FFF2-40B4-BE49-F238E27FC236}">
                    <a16:creationId xmlns:a16="http://schemas.microsoft.com/office/drawing/2014/main" id="{C7CF851A-C92D-4BB5-A8AE-EA63066D9272}"/>
                  </a:ext>
                </a:extLst>
              </p:cNvPr>
              <p:cNvPicPr/>
              <p:nvPr/>
            </p:nvPicPr>
            <p:blipFill>
              <a:blip r:embed="rId34"/>
              <a:stretch>
                <a:fillRect/>
              </a:stretch>
            </p:blipFill>
            <p:spPr>
              <a:xfrm>
                <a:off x="11012627" y="4982543"/>
                <a:ext cx="5583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Håndskrift 21">
                <a:extLst>
                  <a:ext uri="{FF2B5EF4-FFF2-40B4-BE49-F238E27FC236}">
                    <a16:creationId xmlns:a16="http://schemas.microsoft.com/office/drawing/2014/main" id="{B628BF99-07D6-4EAD-9FAD-8402C654FD77}"/>
                  </a:ext>
                </a:extLst>
              </p14:cNvPr>
              <p14:cNvContentPartPr/>
              <p14:nvPr/>
            </p14:nvContentPartPr>
            <p14:xfrm>
              <a:off x="1661391" y="2661240"/>
              <a:ext cx="360" cy="204120"/>
            </p14:xfrm>
          </p:contentPart>
        </mc:Choice>
        <mc:Fallback xmlns="">
          <p:pic>
            <p:nvPicPr>
              <p:cNvPr id="22" name="Håndskrift 21">
                <a:extLst>
                  <a:ext uri="{FF2B5EF4-FFF2-40B4-BE49-F238E27FC236}">
                    <a16:creationId xmlns:a16="http://schemas.microsoft.com/office/drawing/2014/main" id="{B628BF99-07D6-4EAD-9FAD-8402C654FD77}"/>
                  </a:ext>
                </a:extLst>
              </p:cNvPr>
              <p:cNvPicPr/>
              <p:nvPr/>
            </p:nvPicPr>
            <p:blipFill>
              <a:blip r:embed="rId36"/>
              <a:stretch>
                <a:fillRect/>
              </a:stretch>
            </p:blipFill>
            <p:spPr>
              <a:xfrm>
                <a:off x="1652751" y="2652600"/>
                <a:ext cx="180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Håndskrift 22">
                <a:extLst>
                  <a:ext uri="{FF2B5EF4-FFF2-40B4-BE49-F238E27FC236}">
                    <a16:creationId xmlns:a16="http://schemas.microsoft.com/office/drawing/2014/main" id="{95FE2453-4850-4E46-BD42-B85F48476B3C}"/>
                  </a:ext>
                </a:extLst>
              </p14:cNvPr>
              <p14:cNvContentPartPr/>
              <p14:nvPr/>
            </p14:nvContentPartPr>
            <p14:xfrm>
              <a:off x="1661391" y="3766080"/>
              <a:ext cx="360" cy="326880"/>
            </p14:xfrm>
          </p:contentPart>
        </mc:Choice>
        <mc:Fallback xmlns="">
          <p:pic>
            <p:nvPicPr>
              <p:cNvPr id="23" name="Håndskrift 22">
                <a:extLst>
                  <a:ext uri="{FF2B5EF4-FFF2-40B4-BE49-F238E27FC236}">
                    <a16:creationId xmlns:a16="http://schemas.microsoft.com/office/drawing/2014/main" id="{95FE2453-4850-4E46-BD42-B85F48476B3C}"/>
                  </a:ext>
                </a:extLst>
              </p:cNvPr>
              <p:cNvPicPr/>
              <p:nvPr/>
            </p:nvPicPr>
            <p:blipFill>
              <a:blip r:embed="rId38"/>
              <a:stretch>
                <a:fillRect/>
              </a:stretch>
            </p:blipFill>
            <p:spPr>
              <a:xfrm>
                <a:off x="1652751" y="3757440"/>
                <a:ext cx="1800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Håndskrift 24">
                <a:extLst>
                  <a:ext uri="{FF2B5EF4-FFF2-40B4-BE49-F238E27FC236}">
                    <a16:creationId xmlns:a16="http://schemas.microsoft.com/office/drawing/2014/main" id="{C5A6DA76-3431-4727-B930-1FCC1D66C3A4}"/>
                  </a:ext>
                </a:extLst>
              </p14:cNvPr>
              <p14:cNvContentPartPr/>
              <p14:nvPr/>
            </p14:nvContentPartPr>
            <p14:xfrm>
              <a:off x="2780991" y="3548280"/>
              <a:ext cx="360" cy="488880"/>
            </p14:xfrm>
          </p:contentPart>
        </mc:Choice>
        <mc:Fallback xmlns="">
          <p:pic>
            <p:nvPicPr>
              <p:cNvPr id="25" name="Håndskrift 24">
                <a:extLst>
                  <a:ext uri="{FF2B5EF4-FFF2-40B4-BE49-F238E27FC236}">
                    <a16:creationId xmlns:a16="http://schemas.microsoft.com/office/drawing/2014/main" id="{C5A6DA76-3431-4727-B930-1FCC1D66C3A4}"/>
                  </a:ext>
                </a:extLst>
              </p:cNvPr>
              <p:cNvPicPr/>
              <p:nvPr/>
            </p:nvPicPr>
            <p:blipFill>
              <a:blip r:embed="rId40"/>
              <a:stretch>
                <a:fillRect/>
              </a:stretch>
            </p:blipFill>
            <p:spPr>
              <a:xfrm>
                <a:off x="2772351" y="3539640"/>
                <a:ext cx="1800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Håndskrift 25">
                <a:extLst>
                  <a:ext uri="{FF2B5EF4-FFF2-40B4-BE49-F238E27FC236}">
                    <a16:creationId xmlns:a16="http://schemas.microsoft.com/office/drawing/2014/main" id="{889153F2-5EFB-401A-AE48-03A6D11C73ED}"/>
                  </a:ext>
                </a:extLst>
              </p14:cNvPr>
              <p14:cNvContentPartPr/>
              <p14:nvPr/>
            </p14:nvContentPartPr>
            <p14:xfrm>
              <a:off x="3893031" y="3678960"/>
              <a:ext cx="360" cy="280800"/>
            </p14:xfrm>
          </p:contentPart>
        </mc:Choice>
        <mc:Fallback xmlns="">
          <p:pic>
            <p:nvPicPr>
              <p:cNvPr id="26" name="Håndskrift 25">
                <a:extLst>
                  <a:ext uri="{FF2B5EF4-FFF2-40B4-BE49-F238E27FC236}">
                    <a16:creationId xmlns:a16="http://schemas.microsoft.com/office/drawing/2014/main" id="{889153F2-5EFB-401A-AE48-03A6D11C73ED}"/>
                  </a:ext>
                </a:extLst>
              </p:cNvPr>
              <p:cNvPicPr/>
              <p:nvPr/>
            </p:nvPicPr>
            <p:blipFill>
              <a:blip r:embed="rId42"/>
              <a:stretch>
                <a:fillRect/>
              </a:stretch>
            </p:blipFill>
            <p:spPr>
              <a:xfrm>
                <a:off x="3884391" y="3670320"/>
                <a:ext cx="180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Håndskrift 26">
                <a:extLst>
                  <a:ext uri="{FF2B5EF4-FFF2-40B4-BE49-F238E27FC236}">
                    <a16:creationId xmlns:a16="http://schemas.microsoft.com/office/drawing/2014/main" id="{0E84471B-CA58-43B8-B47C-83560564F367}"/>
                  </a:ext>
                </a:extLst>
              </p14:cNvPr>
              <p14:cNvContentPartPr/>
              <p14:nvPr/>
            </p14:nvContentPartPr>
            <p14:xfrm>
              <a:off x="1643391" y="2862480"/>
              <a:ext cx="54000" cy="360"/>
            </p14:xfrm>
          </p:contentPart>
        </mc:Choice>
        <mc:Fallback xmlns="">
          <p:pic>
            <p:nvPicPr>
              <p:cNvPr id="27" name="Håndskrift 26">
                <a:extLst>
                  <a:ext uri="{FF2B5EF4-FFF2-40B4-BE49-F238E27FC236}">
                    <a16:creationId xmlns:a16="http://schemas.microsoft.com/office/drawing/2014/main" id="{0E84471B-CA58-43B8-B47C-83560564F367}"/>
                  </a:ext>
                </a:extLst>
              </p:cNvPr>
              <p:cNvPicPr/>
              <p:nvPr/>
            </p:nvPicPr>
            <p:blipFill>
              <a:blip r:embed="rId44"/>
              <a:stretch>
                <a:fillRect/>
              </a:stretch>
            </p:blipFill>
            <p:spPr>
              <a:xfrm>
                <a:off x="1634751" y="2853840"/>
                <a:ext cx="71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Håndskrift 27">
                <a:extLst>
                  <a:ext uri="{FF2B5EF4-FFF2-40B4-BE49-F238E27FC236}">
                    <a16:creationId xmlns:a16="http://schemas.microsoft.com/office/drawing/2014/main" id="{192D78C0-C79D-4DAF-AB61-C28B064BCA26}"/>
                  </a:ext>
                </a:extLst>
              </p14:cNvPr>
              <p14:cNvContentPartPr/>
              <p14:nvPr/>
            </p14:nvContentPartPr>
            <p14:xfrm>
              <a:off x="1637991" y="2655840"/>
              <a:ext cx="48600" cy="360"/>
            </p14:xfrm>
          </p:contentPart>
        </mc:Choice>
        <mc:Fallback xmlns="">
          <p:pic>
            <p:nvPicPr>
              <p:cNvPr id="28" name="Håndskrift 27">
                <a:extLst>
                  <a:ext uri="{FF2B5EF4-FFF2-40B4-BE49-F238E27FC236}">
                    <a16:creationId xmlns:a16="http://schemas.microsoft.com/office/drawing/2014/main" id="{192D78C0-C79D-4DAF-AB61-C28B064BCA26}"/>
                  </a:ext>
                </a:extLst>
              </p:cNvPr>
              <p:cNvPicPr/>
              <p:nvPr/>
            </p:nvPicPr>
            <p:blipFill>
              <a:blip r:embed="rId46"/>
              <a:stretch>
                <a:fillRect/>
              </a:stretch>
            </p:blipFill>
            <p:spPr>
              <a:xfrm>
                <a:off x="1628991" y="2647200"/>
                <a:ext cx="66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Håndskrift 28">
                <a:extLst>
                  <a:ext uri="{FF2B5EF4-FFF2-40B4-BE49-F238E27FC236}">
                    <a16:creationId xmlns:a16="http://schemas.microsoft.com/office/drawing/2014/main" id="{ABFE1F9E-1E5E-426A-8EA9-28E12D36862C}"/>
                  </a:ext>
                </a:extLst>
              </p14:cNvPr>
              <p14:cNvContentPartPr/>
              <p14:nvPr/>
            </p14:nvContentPartPr>
            <p14:xfrm>
              <a:off x="1632591" y="3766080"/>
              <a:ext cx="43200" cy="360"/>
            </p14:xfrm>
          </p:contentPart>
        </mc:Choice>
        <mc:Fallback xmlns="">
          <p:pic>
            <p:nvPicPr>
              <p:cNvPr id="29" name="Håndskrift 28">
                <a:extLst>
                  <a:ext uri="{FF2B5EF4-FFF2-40B4-BE49-F238E27FC236}">
                    <a16:creationId xmlns:a16="http://schemas.microsoft.com/office/drawing/2014/main" id="{ABFE1F9E-1E5E-426A-8EA9-28E12D36862C}"/>
                  </a:ext>
                </a:extLst>
              </p:cNvPr>
              <p:cNvPicPr/>
              <p:nvPr/>
            </p:nvPicPr>
            <p:blipFill>
              <a:blip r:embed="rId48"/>
              <a:stretch>
                <a:fillRect/>
              </a:stretch>
            </p:blipFill>
            <p:spPr>
              <a:xfrm>
                <a:off x="1623591" y="3757440"/>
                <a:ext cx="60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Håndskrift 29">
                <a:extLst>
                  <a:ext uri="{FF2B5EF4-FFF2-40B4-BE49-F238E27FC236}">
                    <a16:creationId xmlns:a16="http://schemas.microsoft.com/office/drawing/2014/main" id="{5EEF2FE0-FB58-4AD9-8B9F-EAFB14AB1357}"/>
                  </a:ext>
                </a:extLst>
              </p14:cNvPr>
              <p14:cNvContentPartPr/>
              <p14:nvPr/>
            </p14:nvContentPartPr>
            <p14:xfrm>
              <a:off x="1643391" y="4087560"/>
              <a:ext cx="37440" cy="360"/>
            </p14:xfrm>
          </p:contentPart>
        </mc:Choice>
        <mc:Fallback xmlns="">
          <p:pic>
            <p:nvPicPr>
              <p:cNvPr id="30" name="Håndskrift 29">
                <a:extLst>
                  <a:ext uri="{FF2B5EF4-FFF2-40B4-BE49-F238E27FC236}">
                    <a16:creationId xmlns:a16="http://schemas.microsoft.com/office/drawing/2014/main" id="{5EEF2FE0-FB58-4AD9-8B9F-EAFB14AB1357}"/>
                  </a:ext>
                </a:extLst>
              </p:cNvPr>
              <p:cNvPicPr/>
              <p:nvPr/>
            </p:nvPicPr>
            <p:blipFill>
              <a:blip r:embed="rId50"/>
              <a:stretch>
                <a:fillRect/>
              </a:stretch>
            </p:blipFill>
            <p:spPr>
              <a:xfrm>
                <a:off x="1634751" y="4078560"/>
                <a:ext cx="55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Håndskrift 30">
                <a:extLst>
                  <a:ext uri="{FF2B5EF4-FFF2-40B4-BE49-F238E27FC236}">
                    <a16:creationId xmlns:a16="http://schemas.microsoft.com/office/drawing/2014/main" id="{F89568FD-4CAF-45C3-90C7-D6AD3E82C8ED}"/>
                  </a:ext>
                </a:extLst>
              </p14:cNvPr>
              <p14:cNvContentPartPr/>
              <p14:nvPr/>
            </p14:nvContentPartPr>
            <p14:xfrm>
              <a:off x="2748231" y="3553680"/>
              <a:ext cx="54360" cy="360"/>
            </p14:xfrm>
          </p:contentPart>
        </mc:Choice>
        <mc:Fallback xmlns="">
          <p:pic>
            <p:nvPicPr>
              <p:cNvPr id="31" name="Håndskrift 30">
                <a:extLst>
                  <a:ext uri="{FF2B5EF4-FFF2-40B4-BE49-F238E27FC236}">
                    <a16:creationId xmlns:a16="http://schemas.microsoft.com/office/drawing/2014/main" id="{F89568FD-4CAF-45C3-90C7-D6AD3E82C8ED}"/>
                  </a:ext>
                </a:extLst>
              </p:cNvPr>
              <p:cNvPicPr/>
              <p:nvPr/>
            </p:nvPicPr>
            <p:blipFill>
              <a:blip r:embed="rId52"/>
              <a:stretch>
                <a:fillRect/>
              </a:stretch>
            </p:blipFill>
            <p:spPr>
              <a:xfrm>
                <a:off x="2739591" y="3545040"/>
                <a:ext cx="72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Håndskrift 31">
                <a:extLst>
                  <a:ext uri="{FF2B5EF4-FFF2-40B4-BE49-F238E27FC236}">
                    <a16:creationId xmlns:a16="http://schemas.microsoft.com/office/drawing/2014/main" id="{A7CEEC5C-F9FD-4E7D-8BB5-358491DBD8DD}"/>
                  </a:ext>
                </a:extLst>
              </p14:cNvPr>
              <p14:cNvContentPartPr/>
              <p14:nvPr/>
            </p14:nvContentPartPr>
            <p14:xfrm>
              <a:off x="2764791" y="4032840"/>
              <a:ext cx="42840" cy="360"/>
            </p14:xfrm>
          </p:contentPart>
        </mc:Choice>
        <mc:Fallback xmlns="">
          <p:pic>
            <p:nvPicPr>
              <p:cNvPr id="32" name="Håndskrift 31">
                <a:extLst>
                  <a:ext uri="{FF2B5EF4-FFF2-40B4-BE49-F238E27FC236}">
                    <a16:creationId xmlns:a16="http://schemas.microsoft.com/office/drawing/2014/main" id="{A7CEEC5C-F9FD-4E7D-8BB5-358491DBD8DD}"/>
                  </a:ext>
                </a:extLst>
              </p:cNvPr>
              <p:cNvPicPr/>
              <p:nvPr/>
            </p:nvPicPr>
            <p:blipFill>
              <a:blip r:embed="rId48"/>
              <a:stretch>
                <a:fillRect/>
              </a:stretch>
            </p:blipFill>
            <p:spPr>
              <a:xfrm>
                <a:off x="2755791" y="4024200"/>
                <a:ext cx="60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Håndskrift 32">
                <a:extLst>
                  <a:ext uri="{FF2B5EF4-FFF2-40B4-BE49-F238E27FC236}">
                    <a16:creationId xmlns:a16="http://schemas.microsoft.com/office/drawing/2014/main" id="{1804020A-5B21-459C-A6AC-BA97EAE05617}"/>
                  </a:ext>
                </a:extLst>
              </p14:cNvPr>
              <p14:cNvContentPartPr/>
              <p14:nvPr/>
            </p14:nvContentPartPr>
            <p14:xfrm>
              <a:off x="3869631" y="3678960"/>
              <a:ext cx="29160" cy="360"/>
            </p14:xfrm>
          </p:contentPart>
        </mc:Choice>
        <mc:Fallback xmlns="">
          <p:pic>
            <p:nvPicPr>
              <p:cNvPr id="33" name="Håndskrift 32">
                <a:extLst>
                  <a:ext uri="{FF2B5EF4-FFF2-40B4-BE49-F238E27FC236}">
                    <a16:creationId xmlns:a16="http://schemas.microsoft.com/office/drawing/2014/main" id="{1804020A-5B21-459C-A6AC-BA97EAE05617}"/>
                  </a:ext>
                </a:extLst>
              </p:cNvPr>
              <p:cNvPicPr/>
              <p:nvPr/>
            </p:nvPicPr>
            <p:blipFill>
              <a:blip r:embed="rId55"/>
              <a:stretch>
                <a:fillRect/>
              </a:stretch>
            </p:blipFill>
            <p:spPr>
              <a:xfrm>
                <a:off x="3860991" y="3670320"/>
                <a:ext cx="46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Håndskrift 33">
                <a:extLst>
                  <a:ext uri="{FF2B5EF4-FFF2-40B4-BE49-F238E27FC236}">
                    <a16:creationId xmlns:a16="http://schemas.microsoft.com/office/drawing/2014/main" id="{62715D0E-D039-4404-9B7A-6C96FC7EB03C}"/>
                  </a:ext>
                </a:extLst>
              </p14:cNvPr>
              <p14:cNvContentPartPr/>
              <p14:nvPr/>
            </p14:nvContentPartPr>
            <p14:xfrm>
              <a:off x="3880431" y="3950760"/>
              <a:ext cx="48600" cy="6120"/>
            </p14:xfrm>
          </p:contentPart>
        </mc:Choice>
        <mc:Fallback xmlns="">
          <p:pic>
            <p:nvPicPr>
              <p:cNvPr id="34" name="Håndskrift 33">
                <a:extLst>
                  <a:ext uri="{FF2B5EF4-FFF2-40B4-BE49-F238E27FC236}">
                    <a16:creationId xmlns:a16="http://schemas.microsoft.com/office/drawing/2014/main" id="{62715D0E-D039-4404-9B7A-6C96FC7EB03C}"/>
                  </a:ext>
                </a:extLst>
              </p:cNvPr>
              <p:cNvPicPr/>
              <p:nvPr/>
            </p:nvPicPr>
            <p:blipFill>
              <a:blip r:embed="rId57"/>
              <a:stretch>
                <a:fillRect/>
              </a:stretch>
            </p:blipFill>
            <p:spPr>
              <a:xfrm>
                <a:off x="3871791" y="3942120"/>
                <a:ext cx="662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Håndskrift 34">
                <a:extLst>
                  <a:ext uri="{FF2B5EF4-FFF2-40B4-BE49-F238E27FC236}">
                    <a16:creationId xmlns:a16="http://schemas.microsoft.com/office/drawing/2014/main" id="{7DD2E663-3659-44BE-82C4-58E26F4621D2}"/>
                  </a:ext>
                </a:extLst>
              </p14:cNvPr>
              <p14:cNvContentPartPr/>
              <p14:nvPr/>
            </p14:nvContentPartPr>
            <p14:xfrm>
              <a:off x="5603631" y="3831506"/>
              <a:ext cx="360" cy="854640"/>
            </p14:xfrm>
          </p:contentPart>
        </mc:Choice>
        <mc:Fallback xmlns="">
          <p:pic>
            <p:nvPicPr>
              <p:cNvPr id="35" name="Håndskrift 34">
                <a:extLst>
                  <a:ext uri="{FF2B5EF4-FFF2-40B4-BE49-F238E27FC236}">
                    <a16:creationId xmlns:a16="http://schemas.microsoft.com/office/drawing/2014/main" id="{7DD2E663-3659-44BE-82C4-58E26F4621D2}"/>
                  </a:ext>
                </a:extLst>
              </p:cNvPr>
              <p:cNvPicPr/>
              <p:nvPr/>
            </p:nvPicPr>
            <p:blipFill>
              <a:blip r:embed="rId59"/>
              <a:stretch>
                <a:fillRect/>
              </a:stretch>
            </p:blipFill>
            <p:spPr>
              <a:xfrm>
                <a:off x="5594631" y="3822866"/>
                <a:ext cx="18000" cy="872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Håndskrift 35">
                <a:extLst>
                  <a:ext uri="{FF2B5EF4-FFF2-40B4-BE49-F238E27FC236}">
                    <a16:creationId xmlns:a16="http://schemas.microsoft.com/office/drawing/2014/main" id="{9D214E3A-6231-4AEA-ABEB-2816BE01CDCA}"/>
                  </a:ext>
                </a:extLst>
              </p14:cNvPr>
              <p14:cNvContentPartPr/>
              <p14:nvPr/>
            </p14:nvContentPartPr>
            <p14:xfrm>
              <a:off x="5603631" y="3816026"/>
              <a:ext cx="360" cy="37440"/>
            </p14:xfrm>
          </p:contentPart>
        </mc:Choice>
        <mc:Fallback xmlns="">
          <p:pic>
            <p:nvPicPr>
              <p:cNvPr id="36" name="Håndskrift 35">
                <a:extLst>
                  <a:ext uri="{FF2B5EF4-FFF2-40B4-BE49-F238E27FC236}">
                    <a16:creationId xmlns:a16="http://schemas.microsoft.com/office/drawing/2014/main" id="{9D214E3A-6231-4AEA-ABEB-2816BE01CDCA}"/>
                  </a:ext>
                </a:extLst>
              </p:cNvPr>
              <p:cNvPicPr/>
              <p:nvPr/>
            </p:nvPicPr>
            <p:blipFill>
              <a:blip r:embed="rId61"/>
              <a:stretch>
                <a:fillRect/>
              </a:stretch>
            </p:blipFill>
            <p:spPr>
              <a:xfrm>
                <a:off x="5594631" y="3807386"/>
                <a:ext cx="180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Håndskrift 36">
                <a:extLst>
                  <a:ext uri="{FF2B5EF4-FFF2-40B4-BE49-F238E27FC236}">
                    <a16:creationId xmlns:a16="http://schemas.microsoft.com/office/drawing/2014/main" id="{32F16BF5-A818-4835-9831-7CABDD44D9E8}"/>
                  </a:ext>
                </a:extLst>
              </p14:cNvPr>
              <p14:cNvContentPartPr/>
              <p14:nvPr/>
            </p14:nvContentPartPr>
            <p14:xfrm>
              <a:off x="5603631" y="2695346"/>
              <a:ext cx="360" cy="327600"/>
            </p14:xfrm>
          </p:contentPart>
        </mc:Choice>
        <mc:Fallback xmlns="">
          <p:pic>
            <p:nvPicPr>
              <p:cNvPr id="37" name="Håndskrift 36">
                <a:extLst>
                  <a:ext uri="{FF2B5EF4-FFF2-40B4-BE49-F238E27FC236}">
                    <a16:creationId xmlns:a16="http://schemas.microsoft.com/office/drawing/2014/main" id="{32F16BF5-A818-4835-9831-7CABDD44D9E8}"/>
                  </a:ext>
                </a:extLst>
              </p:cNvPr>
              <p:cNvPicPr/>
              <p:nvPr/>
            </p:nvPicPr>
            <p:blipFill>
              <a:blip r:embed="rId38"/>
              <a:stretch>
                <a:fillRect/>
              </a:stretch>
            </p:blipFill>
            <p:spPr>
              <a:xfrm>
                <a:off x="5594631" y="2686706"/>
                <a:ext cx="1800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8" name="Håndskrift 37">
                <a:extLst>
                  <a:ext uri="{FF2B5EF4-FFF2-40B4-BE49-F238E27FC236}">
                    <a16:creationId xmlns:a16="http://schemas.microsoft.com/office/drawing/2014/main" id="{FCD2583C-A7AD-4592-8C34-B4ED60FB08B0}"/>
                  </a:ext>
                </a:extLst>
              </p14:cNvPr>
              <p14:cNvContentPartPr/>
              <p14:nvPr/>
            </p14:nvContentPartPr>
            <p14:xfrm>
              <a:off x="6648711" y="3651866"/>
              <a:ext cx="360" cy="500760"/>
            </p14:xfrm>
          </p:contentPart>
        </mc:Choice>
        <mc:Fallback xmlns="">
          <p:pic>
            <p:nvPicPr>
              <p:cNvPr id="38" name="Håndskrift 37">
                <a:extLst>
                  <a:ext uri="{FF2B5EF4-FFF2-40B4-BE49-F238E27FC236}">
                    <a16:creationId xmlns:a16="http://schemas.microsoft.com/office/drawing/2014/main" id="{FCD2583C-A7AD-4592-8C34-B4ED60FB08B0}"/>
                  </a:ext>
                </a:extLst>
              </p:cNvPr>
              <p:cNvPicPr/>
              <p:nvPr/>
            </p:nvPicPr>
            <p:blipFill>
              <a:blip r:embed="rId64"/>
              <a:stretch>
                <a:fillRect/>
              </a:stretch>
            </p:blipFill>
            <p:spPr>
              <a:xfrm>
                <a:off x="6640071" y="3642866"/>
                <a:ext cx="1800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Håndskrift 38">
                <a:extLst>
                  <a:ext uri="{FF2B5EF4-FFF2-40B4-BE49-F238E27FC236}">
                    <a16:creationId xmlns:a16="http://schemas.microsoft.com/office/drawing/2014/main" id="{6794E463-6563-40B1-AC4E-94CB6B189D75}"/>
                  </a:ext>
                </a:extLst>
              </p14:cNvPr>
              <p14:cNvContentPartPr/>
              <p14:nvPr/>
            </p14:nvContentPartPr>
            <p14:xfrm>
              <a:off x="7821591" y="3766346"/>
              <a:ext cx="360" cy="340920"/>
            </p14:xfrm>
          </p:contentPart>
        </mc:Choice>
        <mc:Fallback xmlns="">
          <p:pic>
            <p:nvPicPr>
              <p:cNvPr id="39" name="Håndskrift 38">
                <a:extLst>
                  <a:ext uri="{FF2B5EF4-FFF2-40B4-BE49-F238E27FC236}">
                    <a16:creationId xmlns:a16="http://schemas.microsoft.com/office/drawing/2014/main" id="{6794E463-6563-40B1-AC4E-94CB6B189D75}"/>
                  </a:ext>
                </a:extLst>
              </p:cNvPr>
              <p:cNvPicPr/>
              <p:nvPr/>
            </p:nvPicPr>
            <p:blipFill>
              <a:blip r:embed="rId66"/>
              <a:stretch>
                <a:fillRect/>
              </a:stretch>
            </p:blipFill>
            <p:spPr>
              <a:xfrm>
                <a:off x="7812591" y="3757346"/>
                <a:ext cx="18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2" name="Håndskrift 41">
                <a:extLst>
                  <a:ext uri="{FF2B5EF4-FFF2-40B4-BE49-F238E27FC236}">
                    <a16:creationId xmlns:a16="http://schemas.microsoft.com/office/drawing/2014/main" id="{FC261565-D650-4466-B9B3-693E2C7C5284}"/>
                  </a:ext>
                </a:extLst>
              </p14:cNvPr>
              <p14:cNvContentPartPr/>
              <p14:nvPr/>
            </p14:nvContentPartPr>
            <p14:xfrm>
              <a:off x="5567631" y="2688506"/>
              <a:ext cx="68760" cy="2520"/>
            </p14:xfrm>
          </p:contentPart>
        </mc:Choice>
        <mc:Fallback xmlns="">
          <p:pic>
            <p:nvPicPr>
              <p:cNvPr id="42" name="Håndskrift 41">
                <a:extLst>
                  <a:ext uri="{FF2B5EF4-FFF2-40B4-BE49-F238E27FC236}">
                    <a16:creationId xmlns:a16="http://schemas.microsoft.com/office/drawing/2014/main" id="{FC261565-D650-4466-B9B3-693E2C7C5284}"/>
                  </a:ext>
                </a:extLst>
              </p:cNvPr>
              <p:cNvPicPr/>
              <p:nvPr/>
            </p:nvPicPr>
            <p:blipFill>
              <a:blip r:embed="rId68"/>
              <a:stretch>
                <a:fillRect/>
              </a:stretch>
            </p:blipFill>
            <p:spPr>
              <a:xfrm>
                <a:off x="5558991" y="2679866"/>
                <a:ext cx="864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Håndskrift 42">
                <a:extLst>
                  <a:ext uri="{FF2B5EF4-FFF2-40B4-BE49-F238E27FC236}">
                    <a16:creationId xmlns:a16="http://schemas.microsoft.com/office/drawing/2014/main" id="{96E5A969-1C04-43E4-902F-AEFF803DF019}"/>
                  </a:ext>
                </a:extLst>
              </p14:cNvPr>
              <p14:cNvContentPartPr/>
              <p14:nvPr/>
            </p14:nvContentPartPr>
            <p14:xfrm>
              <a:off x="5562231" y="3020426"/>
              <a:ext cx="87120" cy="16920"/>
            </p14:xfrm>
          </p:contentPart>
        </mc:Choice>
        <mc:Fallback xmlns="">
          <p:pic>
            <p:nvPicPr>
              <p:cNvPr id="43" name="Håndskrift 42">
                <a:extLst>
                  <a:ext uri="{FF2B5EF4-FFF2-40B4-BE49-F238E27FC236}">
                    <a16:creationId xmlns:a16="http://schemas.microsoft.com/office/drawing/2014/main" id="{96E5A969-1C04-43E4-902F-AEFF803DF019}"/>
                  </a:ext>
                </a:extLst>
              </p:cNvPr>
              <p:cNvPicPr/>
              <p:nvPr/>
            </p:nvPicPr>
            <p:blipFill>
              <a:blip r:embed="rId70"/>
              <a:stretch>
                <a:fillRect/>
              </a:stretch>
            </p:blipFill>
            <p:spPr>
              <a:xfrm>
                <a:off x="5553591" y="3011786"/>
                <a:ext cx="1047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 name="Håndskrift 43">
                <a:extLst>
                  <a:ext uri="{FF2B5EF4-FFF2-40B4-BE49-F238E27FC236}">
                    <a16:creationId xmlns:a16="http://schemas.microsoft.com/office/drawing/2014/main" id="{4DF63803-6E6D-4CC7-A4FD-C3AA9401CB1A}"/>
                  </a:ext>
                </a:extLst>
              </p14:cNvPr>
              <p14:cNvContentPartPr/>
              <p14:nvPr/>
            </p14:nvContentPartPr>
            <p14:xfrm>
              <a:off x="5573391" y="3820706"/>
              <a:ext cx="59400" cy="360"/>
            </p14:xfrm>
          </p:contentPart>
        </mc:Choice>
        <mc:Fallback xmlns="">
          <p:pic>
            <p:nvPicPr>
              <p:cNvPr id="44" name="Håndskrift 43">
                <a:extLst>
                  <a:ext uri="{FF2B5EF4-FFF2-40B4-BE49-F238E27FC236}">
                    <a16:creationId xmlns:a16="http://schemas.microsoft.com/office/drawing/2014/main" id="{4DF63803-6E6D-4CC7-A4FD-C3AA9401CB1A}"/>
                  </a:ext>
                </a:extLst>
              </p:cNvPr>
              <p:cNvPicPr/>
              <p:nvPr/>
            </p:nvPicPr>
            <p:blipFill>
              <a:blip r:embed="rId72"/>
              <a:stretch>
                <a:fillRect/>
              </a:stretch>
            </p:blipFill>
            <p:spPr>
              <a:xfrm>
                <a:off x="5564391" y="3812066"/>
                <a:ext cx="77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Håndskrift 44">
                <a:extLst>
                  <a:ext uri="{FF2B5EF4-FFF2-40B4-BE49-F238E27FC236}">
                    <a16:creationId xmlns:a16="http://schemas.microsoft.com/office/drawing/2014/main" id="{FEBDC33E-E7B9-4A19-9E1C-191BB11E2B52}"/>
                  </a:ext>
                </a:extLst>
              </p14:cNvPr>
              <p14:cNvContentPartPr/>
              <p14:nvPr/>
            </p14:nvContentPartPr>
            <p14:xfrm>
              <a:off x="5567631" y="4691546"/>
              <a:ext cx="70560" cy="360"/>
            </p14:xfrm>
          </p:contentPart>
        </mc:Choice>
        <mc:Fallback xmlns="">
          <p:pic>
            <p:nvPicPr>
              <p:cNvPr id="45" name="Håndskrift 44">
                <a:extLst>
                  <a:ext uri="{FF2B5EF4-FFF2-40B4-BE49-F238E27FC236}">
                    <a16:creationId xmlns:a16="http://schemas.microsoft.com/office/drawing/2014/main" id="{FEBDC33E-E7B9-4A19-9E1C-191BB11E2B52}"/>
                  </a:ext>
                </a:extLst>
              </p:cNvPr>
              <p:cNvPicPr/>
              <p:nvPr/>
            </p:nvPicPr>
            <p:blipFill>
              <a:blip r:embed="rId74"/>
              <a:stretch>
                <a:fillRect/>
              </a:stretch>
            </p:blipFill>
            <p:spPr>
              <a:xfrm>
                <a:off x="5558991" y="4682546"/>
                <a:ext cx="8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Håndskrift 45">
                <a:extLst>
                  <a:ext uri="{FF2B5EF4-FFF2-40B4-BE49-F238E27FC236}">
                    <a16:creationId xmlns:a16="http://schemas.microsoft.com/office/drawing/2014/main" id="{C4B9143D-A4B4-42D7-8E11-3E89C94DF8DA}"/>
                  </a:ext>
                </a:extLst>
              </p14:cNvPr>
              <p14:cNvContentPartPr/>
              <p14:nvPr/>
            </p14:nvContentPartPr>
            <p14:xfrm>
              <a:off x="6612711" y="3640706"/>
              <a:ext cx="92160" cy="11520"/>
            </p14:xfrm>
          </p:contentPart>
        </mc:Choice>
        <mc:Fallback xmlns="">
          <p:pic>
            <p:nvPicPr>
              <p:cNvPr id="46" name="Håndskrift 45">
                <a:extLst>
                  <a:ext uri="{FF2B5EF4-FFF2-40B4-BE49-F238E27FC236}">
                    <a16:creationId xmlns:a16="http://schemas.microsoft.com/office/drawing/2014/main" id="{C4B9143D-A4B4-42D7-8E11-3E89C94DF8DA}"/>
                  </a:ext>
                </a:extLst>
              </p:cNvPr>
              <p:cNvPicPr/>
              <p:nvPr/>
            </p:nvPicPr>
            <p:blipFill>
              <a:blip r:embed="rId76"/>
              <a:stretch>
                <a:fillRect/>
              </a:stretch>
            </p:blipFill>
            <p:spPr>
              <a:xfrm>
                <a:off x="6603711" y="3631706"/>
                <a:ext cx="1098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Håndskrift 46">
                <a:extLst>
                  <a:ext uri="{FF2B5EF4-FFF2-40B4-BE49-F238E27FC236}">
                    <a16:creationId xmlns:a16="http://schemas.microsoft.com/office/drawing/2014/main" id="{A2DF035F-A453-4DBB-B0E5-F64FF6ABD86A}"/>
                  </a:ext>
                </a:extLst>
              </p14:cNvPr>
              <p14:cNvContentPartPr/>
              <p14:nvPr/>
            </p14:nvContentPartPr>
            <p14:xfrm>
              <a:off x="6612711" y="4125266"/>
              <a:ext cx="87120" cy="360"/>
            </p14:xfrm>
          </p:contentPart>
        </mc:Choice>
        <mc:Fallback xmlns="">
          <p:pic>
            <p:nvPicPr>
              <p:cNvPr id="47" name="Håndskrift 46">
                <a:extLst>
                  <a:ext uri="{FF2B5EF4-FFF2-40B4-BE49-F238E27FC236}">
                    <a16:creationId xmlns:a16="http://schemas.microsoft.com/office/drawing/2014/main" id="{A2DF035F-A453-4DBB-B0E5-F64FF6ABD86A}"/>
                  </a:ext>
                </a:extLst>
              </p:cNvPr>
              <p:cNvPicPr/>
              <p:nvPr/>
            </p:nvPicPr>
            <p:blipFill>
              <a:blip r:embed="rId78"/>
              <a:stretch>
                <a:fillRect/>
              </a:stretch>
            </p:blipFill>
            <p:spPr>
              <a:xfrm>
                <a:off x="6603711" y="4116626"/>
                <a:ext cx="104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Håndskrift 48">
                <a:extLst>
                  <a:ext uri="{FF2B5EF4-FFF2-40B4-BE49-F238E27FC236}">
                    <a16:creationId xmlns:a16="http://schemas.microsoft.com/office/drawing/2014/main" id="{98060682-F529-4881-960A-4E53A7F41F3C}"/>
                  </a:ext>
                </a:extLst>
              </p14:cNvPr>
              <p14:cNvContentPartPr/>
              <p14:nvPr/>
            </p14:nvContentPartPr>
            <p14:xfrm>
              <a:off x="7777671" y="3755546"/>
              <a:ext cx="86760" cy="360"/>
            </p14:xfrm>
          </p:contentPart>
        </mc:Choice>
        <mc:Fallback xmlns="">
          <p:pic>
            <p:nvPicPr>
              <p:cNvPr id="49" name="Håndskrift 48">
                <a:extLst>
                  <a:ext uri="{FF2B5EF4-FFF2-40B4-BE49-F238E27FC236}">
                    <a16:creationId xmlns:a16="http://schemas.microsoft.com/office/drawing/2014/main" id="{98060682-F529-4881-960A-4E53A7F41F3C}"/>
                  </a:ext>
                </a:extLst>
              </p:cNvPr>
              <p:cNvPicPr/>
              <p:nvPr/>
            </p:nvPicPr>
            <p:blipFill>
              <a:blip r:embed="rId80"/>
              <a:stretch>
                <a:fillRect/>
              </a:stretch>
            </p:blipFill>
            <p:spPr>
              <a:xfrm>
                <a:off x="7768671" y="3746546"/>
                <a:ext cx="104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Håndskrift 49">
                <a:extLst>
                  <a:ext uri="{FF2B5EF4-FFF2-40B4-BE49-F238E27FC236}">
                    <a16:creationId xmlns:a16="http://schemas.microsoft.com/office/drawing/2014/main" id="{C6C8ABAB-5C1E-461F-ABF7-41EF06A5EB8E}"/>
                  </a:ext>
                </a:extLst>
              </p14:cNvPr>
              <p14:cNvContentPartPr/>
              <p14:nvPr/>
            </p14:nvContentPartPr>
            <p14:xfrm>
              <a:off x="7772271" y="4092866"/>
              <a:ext cx="81360" cy="11520"/>
            </p14:xfrm>
          </p:contentPart>
        </mc:Choice>
        <mc:Fallback xmlns="">
          <p:pic>
            <p:nvPicPr>
              <p:cNvPr id="50" name="Håndskrift 49">
                <a:extLst>
                  <a:ext uri="{FF2B5EF4-FFF2-40B4-BE49-F238E27FC236}">
                    <a16:creationId xmlns:a16="http://schemas.microsoft.com/office/drawing/2014/main" id="{C6C8ABAB-5C1E-461F-ABF7-41EF06A5EB8E}"/>
                  </a:ext>
                </a:extLst>
              </p:cNvPr>
              <p:cNvPicPr/>
              <p:nvPr/>
            </p:nvPicPr>
            <p:blipFill>
              <a:blip r:embed="rId82"/>
              <a:stretch>
                <a:fillRect/>
              </a:stretch>
            </p:blipFill>
            <p:spPr>
              <a:xfrm>
                <a:off x="7763271" y="4083866"/>
                <a:ext cx="990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Håndskrift 50">
                <a:extLst>
                  <a:ext uri="{FF2B5EF4-FFF2-40B4-BE49-F238E27FC236}">
                    <a16:creationId xmlns:a16="http://schemas.microsoft.com/office/drawing/2014/main" id="{81F098B2-8809-4FA2-8059-79410CB0EA9B}"/>
                  </a:ext>
                </a:extLst>
              </p14:cNvPr>
              <p14:cNvContentPartPr/>
              <p14:nvPr/>
            </p14:nvContentPartPr>
            <p14:xfrm>
              <a:off x="9557614" y="3744566"/>
              <a:ext cx="360" cy="990360"/>
            </p14:xfrm>
          </p:contentPart>
        </mc:Choice>
        <mc:Fallback xmlns="">
          <p:pic>
            <p:nvPicPr>
              <p:cNvPr id="51" name="Håndskrift 50">
                <a:extLst>
                  <a:ext uri="{FF2B5EF4-FFF2-40B4-BE49-F238E27FC236}">
                    <a16:creationId xmlns:a16="http://schemas.microsoft.com/office/drawing/2014/main" id="{81F098B2-8809-4FA2-8059-79410CB0EA9B}"/>
                  </a:ext>
                </a:extLst>
              </p:cNvPr>
              <p:cNvPicPr/>
              <p:nvPr/>
            </p:nvPicPr>
            <p:blipFill>
              <a:blip r:embed="rId84"/>
              <a:stretch>
                <a:fillRect/>
              </a:stretch>
            </p:blipFill>
            <p:spPr>
              <a:xfrm>
                <a:off x="9548974" y="3735566"/>
                <a:ext cx="18000" cy="100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Håndskrift 52">
                <a:extLst>
                  <a:ext uri="{FF2B5EF4-FFF2-40B4-BE49-F238E27FC236}">
                    <a16:creationId xmlns:a16="http://schemas.microsoft.com/office/drawing/2014/main" id="{6970E693-3C59-4CEF-AF77-42F00E521621}"/>
                  </a:ext>
                </a:extLst>
              </p14:cNvPr>
              <p14:cNvContentPartPr/>
              <p14:nvPr/>
            </p14:nvContentPartPr>
            <p14:xfrm>
              <a:off x="9557614" y="2666726"/>
              <a:ext cx="360" cy="376200"/>
            </p14:xfrm>
          </p:contentPart>
        </mc:Choice>
        <mc:Fallback xmlns="">
          <p:pic>
            <p:nvPicPr>
              <p:cNvPr id="53" name="Håndskrift 52">
                <a:extLst>
                  <a:ext uri="{FF2B5EF4-FFF2-40B4-BE49-F238E27FC236}">
                    <a16:creationId xmlns:a16="http://schemas.microsoft.com/office/drawing/2014/main" id="{6970E693-3C59-4CEF-AF77-42F00E521621}"/>
                  </a:ext>
                </a:extLst>
              </p:cNvPr>
              <p:cNvPicPr/>
              <p:nvPr/>
            </p:nvPicPr>
            <p:blipFill>
              <a:blip r:embed="rId86"/>
              <a:stretch>
                <a:fillRect/>
              </a:stretch>
            </p:blipFill>
            <p:spPr>
              <a:xfrm>
                <a:off x="9548974" y="2658086"/>
                <a:ext cx="1800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Håndskrift 53">
                <a:extLst>
                  <a:ext uri="{FF2B5EF4-FFF2-40B4-BE49-F238E27FC236}">
                    <a16:creationId xmlns:a16="http://schemas.microsoft.com/office/drawing/2014/main" id="{A099F722-8FCF-4A6F-A909-9ACEFC60A097}"/>
                  </a:ext>
                </a:extLst>
              </p14:cNvPr>
              <p14:cNvContentPartPr/>
              <p14:nvPr/>
            </p14:nvContentPartPr>
            <p14:xfrm>
              <a:off x="10658494" y="3569966"/>
              <a:ext cx="360" cy="540720"/>
            </p14:xfrm>
          </p:contentPart>
        </mc:Choice>
        <mc:Fallback xmlns="">
          <p:pic>
            <p:nvPicPr>
              <p:cNvPr id="54" name="Håndskrift 53">
                <a:extLst>
                  <a:ext uri="{FF2B5EF4-FFF2-40B4-BE49-F238E27FC236}">
                    <a16:creationId xmlns:a16="http://schemas.microsoft.com/office/drawing/2014/main" id="{A099F722-8FCF-4A6F-A909-9ACEFC60A097}"/>
                  </a:ext>
                </a:extLst>
              </p:cNvPr>
              <p:cNvPicPr/>
              <p:nvPr/>
            </p:nvPicPr>
            <p:blipFill>
              <a:blip r:embed="rId88"/>
              <a:stretch>
                <a:fillRect/>
              </a:stretch>
            </p:blipFill>
            <p:spPr>
              <a:xfrm>
                <a:off x="10649854" y="3561326"/>
                <a:ext cx="1800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Håndskrift 54">
                <a:extLst>
                  <a:ext uri="{FF2B5EF4-FFF2-40B4-BE49-F238E27FC236}">
                    <a16:creationId xmlns:a16="http://schemas.microsoft.com/office/drawing/2014/main" id="{7A342DF5-13D0-4B9A-8EAC-51A757796BC1}"/>
                  </a:ext>
                </a:extLst>
              </p14:cNvPr>
              <p14:cNvContentPartPr/>
              <p14:nvPr/>
            </p14:nvContentPartPr>
            <p14:xfrm>
              <a:off x="11774494" y="3722606"/>
              <a:ext cx="360" cy="388080"/>
            </p14:xfrm>
          </p:contentPart>
        </mc:Choice>
        <mc:Fallback xmlns="">
          <p:pic>
            <p:nvPicPr>
              <p:cNvPr id="55" name="Håndskrift 54">
                <a:extLst>
                  <a:ext uri="{FF2B5EF4-FFF2-40B4-BE49-F238E27FC236}">
                    <a16:creationId xmlns:a16="http://schemas.microsoft.com/office/drawing/2014/main" id="{7A342DF5-13D0-4B9A-8EAC-51A757796BC1}"/>
                  </a:ext>
                </a:extLst>
              </p:cNvPr>
              <p:cNvPicPr/>
              <p:nvPr/>
            </p:nvPicPr>
            <p:blipFill>
              <a:blip r:embed="rId90"/>
              <a:stretch>
                <a:fillRect/>
              </a:stretch>
            </p:blipFill>
            <p:spPr>
              <a:xfrm>
                <a:off x="11765494" y="3713966"/>
                <a:ext cx="1800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Håndskrift 55">
                <a:extLst>
                  <a:ext uri="{FF2B5EF4-FFF2-40B4-BE49-F238E27FC236}">
                    <a16:creationId xmlns:a16="http://schemas.microsoft.com/office/drawing/2014/main" id="{EDF5E0A1-690A-4106-BD23-7A36026D00F5}"/>
                  </a:ext>
                </a:extLst>
              </p14:cNvPr>
              <p14:cNvContentPartPr/>
              <p14:nvPr/>
            </p14:nvContentPartPr>
            <p14:xfrm>
              <a:off x="9530254" y="3042206"/>
              <a:ext cx="65160" cy="360"/>
            </p14:xfrm>
          </p:contentPart>
        </mc:Choice>
        <mc:Fallback xmlns="">
          <p:pic>
            <p:nvPicPr>
              <p:cNvPr id="56" name="Håndskrift 55">
                <a:extLst>
                  <a:ext uri="{FF2B5EF4-FFF2-40B4-BE49-F238E27FC236}">
                    <a16:creationId xmlns:a16="http://schemas.microsoft.com/office/drawing/2014/main" id="{EDF5E0A1-690A-4106-BD23-7A36026D00F5}"/>
                  </a:ext>
                </a:extLst>
              </p:cNvPr>
              <p:cNvPicPr/>
              <p:nvPr/>
            </p:nvPicPr>
            <p:blipFill>
              <a:blip r:embed="rId92"/>
              <a:stretch>
                <a:fillRect/>
              </a:stretch>
            </p:blipFill>
            <p:spPr>
              <a:xfrm>
                <a:off x="9521254" y="3033566"/>
                <a:ext cx="82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 name="Håndskrift 56">
                <a:extLst>
                  <a:ext uri="{FF2B5EF4-FFF2-40B4-BE49-F238E27FC236}">
                    <a16:creationId xmlns:a16="http://schemas.microsoft.com/office/drawing/2014/main" id="{FE4CA50F-C9E7-4812-95A1-CE7168AFDC28}"/>
                  </a:ext>
                </a:extLst>
              </p14:cNvPr>
              <p14:cNvContentPartPr/>
              <p14:nvPr/>
            </p14:nvContentPartPr>
            <p14:xfrm>
              <a:off x="9519094" y="2666726"/>
              <a:ext cx="70200" cy="360"/>
            </p14:xfrm>
          </p:contentPart>
        </mc:Choice>
        <mc:Fallback xmlns="">
          <p:pic>
            <p:nvPicPr>
              <p:cNvPr id="57" name="Håndskrift 56">
                <a:extLst>
                  <a:ext uri="{FF2B5EF4-FFF2-40B4-BE49-F238E27FC236}">
                    <a16:creationId xmlns:a16="http://schemas.microsoft.com/office/drawing/2014/main" id="{FE4CA50F-C9E7-4812-95A1-CE7168AFDC28}"/>
                  </a:ext>
                </a:extLst>
              </p:cNvPr>
              <p:cNvPicPr/>
              <p:nvPr/>
            </p:nvPicPr>
            <p:blipFill>
              <a:blip r:embed="rId74"/>
              <a:stretch>
                <a:fillRect/>
              </a:stretch>
            </p:blipFill>
            <p:spPr>
              <a:xfrm>
                <a:off x="9510454" y="2658086"/>
                <a:ext cx="87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Håndskrift 57">
                <a:extLst>
                  <a:ext uri="{FF2B5EF4-FFF2-40B4-BE49-F238E27FC236}">
                    <a16:creationId xmlns:a16="http://schemas.microsoft.com/office/drawing/2014/main" id="{EF062770-65D6-4063-8DC7-422A9274F0F2}"/>
                  </a:ext>
                </a:extLst>
              </p14:cNvPr>
              <p14:cNvContentPartPr/>
              <p14:nvPr/>
            </p14:nvContentPartPr>
            <p14:xfrm>
              <a:off x="9519094" y="3744566"/>
              <a:ext cx="68760" cy="360"/>
            </p14:xfrm>
          </p:contentPart>
        </mc:Choice>
        <mc:Fallback xmlns="">
          <p:pic>
            <p:nvPicPr>
              <p:cNvPr id="58" name="Håndskrift 57">
                <a:extLst>
                  <a:ext uri="{FF2B5EF4-FFF2-40B4-BE49-F238E27FC236}">
                    <a16:creationId xmlns:a16="http://schemas.microsoft.com/office/drawing/2014/main" id="{EF062770-65D6-4063-8DC7-422A9274F0F2}"/>
                  </a:ext>
                </a:extLst>
              </p:cNvPr>
              <p:cNvPicPr/>
              <p:nvPr/>
            </p:nvPicPr>
            <p:blipFill>
              <a:blip r:embed="rId74"/>
              <a:stretch>
                <a:fillRect/>
              </a:stretch>
            </p:blipFill>
            <p:spPr>
              <a:xfrm>
                <a:off x="9510454" y="3735566"/>
                <a:ext cx="86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Håndskrift 58">
                <a:extLst>
                  <a:ext uri="{FF2B5EF4-FFF2-40B4-BE49-F238E27FC236}">
                    <a16:creationId xmlns:a16="http://schemas.microsoft.com/office/drawing/2014/main" id="{DAC2F473-61C8-486B-A1DE-B8DD0B79D90D}"/>
                  </a:ext>
                </a:extLst>
              </p14:cNvPr>
              <p14:cNvContentPartPr/>
              <p14:nvPr/>
            </p14:nvContentPartPr>
            <p14:xfrm>
              <a:off x="9519094" y="4718726"/>
              <a:ext cx="65520" cy="6120"/>
            </p14:xfrm>
          </p:contentPart>
        </mc:Choice>
        <mc:Fallback xmlns="">
          <p:pic>
            <p:nvPicPr>
              <p:cNvPr id="59" name="Håndskrift 58">
                <a:extLst>
                  <a:ext uri="{FF2B5EF4-FFF2-40B4-BE49-F238E27FC236}">
                    <a16:creationId xmlns:a16="http://schemas.microsoft.com/office/drawing/2014/main" id="{DAC2F473-61C8-486B-A1DE-B8DD0B79D90D}"/>
                  </a:ext>
                </a:extLst>
              </p:cNvPr>
              <p:cNvPicPr/>
              <p:nvPr/>
            </p:nvPicPr>
            <p:blipFill>
              <a:blip r:embed="rId96"/>
              <a:stretch>
                <a:fillRect/>
              </a:stretch>
            </p:blipFill>
            <p:spPr>
              <a:xfrm>
                <a:off x="9510454" y="4710086"/>
                <a:ext cx="831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0" name="Håndskrift 59">
                <a:extLst>
                  <a:ext uri="{FF2B5EF4-FFF2-40B4-BE49-F238E27FC236}">
                    <a16:creationId xmlns:a16="http://schemas.microsoft.com/office/drawing/2014/main" id="{824DC694-1C4B-476A-AB3D-4A20C52CDBF8}"/>
                  </a:ext>
                </a:extLst>
              </p14:cNvPr>
              <p14:cNvContentPartPr/>
              <p14:nvPr/>
            </p14:nvContentPartPr>
            <p14:xfrm>
              <a:off x="10623934" y="3564566"/>
              <a:ext cx="70920" cy="360"/>
            </p14:xfrm>
          </p:contentPart>
        </mc:Choice>
        <mc:Fallback xmlns="">
          <p:pic>
            <p:nvPicPr>
              <p:cNvPr id="60" name="Håndskrift 59">
                <a:extLst>
                  <a:ext uri="{FF2B5EF4-FFF2-40B4-BE49-F238E27FC236}">
                    <a16:creationId xmlns:a16="http://schemas.microsoft.com/office/drawing/2014/main" id="{824DC694-1C4B-476A-AB3D-4A20C52CDBF8}"/>
                  </a:ext>
                </a:extLst>
              </p:cNvPr>
              <p:cNvPicPr/>
              <p:nvPr/>
            </p:nvPicPr>
            <p:blipFill>
              <a:blip r:embed="rId74"/>
              <a:stretch>
                <a:fillRect/>
              </a:stretch>
            </p:blipFill>
            <p:spPr>
              <a:xfrm>
                <a:off x="10615294" y="3555926"/>
                <a:ext cx="88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Håndskrift 60">
                <a:extLst>
                  <a:ext uri="{FF2B5EF4-FFF2-40B4-BE49-F238E27FC236}">
                    <a16:creationId xmlns:a16="http://schemas.microsoft.com/office/drawing/2014/main" id="{15792C1A-A08C-4363-A3AE-FB73FAE52BAF}"/>
                  </a:ext>
                </a:extLst>
              </p14:cNvPr>
              <p14:cNvContentPartPr/>
              <p14:nvPr/>
            </p14:nvContentPartPr>
            <p14:xfrm>
              <a:off x="10623934" y="4109246"/>
              <a:ext cx="57600" cy="360"/>
            </p14:xfrm>
          </p:contentPart>
        </mc:Choice>
        <mc:Fallback xmlns="">
          <p:pic>
            <p:nvPicPr>
              <p:cNvPr id="61" name="Håndskrift 60">
                <a:extLst>
                  <a:ext uri="{FF2B5EF4-FFF2-40B4-BE49-F238E27FC236}">
                    <a16:creationId xmlns:a16="http://schemas.microsoft.com/office/drawing/2014/main" id="{15792C1A-A08C-4363-A3AE-FB73FAE52BAF}"/>
                  </a:ext>
                </a:extLst>
              </p:cNvPr>
              <p:cNvPicPr/>
              <p:nvPr/>
            </p:nvPicPr>
            <p:blipFill>
              <a:blip r:embed="rId99"/>
              <a:stretch>
                <a:fillRect/>
              </a:stretch>
            </p:blipFill>
            <p:spPr>
              <a:xfrm>
                <a:off x="10615294" y="4100246"/>
                <a:ext cx="75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Håndskrift 61">
                <a:extLst>
                  <a:ext uri="{FF2B5EF4-FFF2-40B4-BE49-F238E27FC236}">
                    <a16:creationId xmlns:a16="http://schemas.microsoft.com/office/drawing/2014/main" id="{125B45F7-0D79-4CA8-868F-86717B73C5A4}"/>
                  </a:ext>
                </a:extLst>
              </p14:cNvPr>
              <p14:cNvContentPartPr/>
              <p14:nvPr/>
            </p14:nvContentPartPr>
            <p14:xfrm>
              <a:off x="11745334" y="3711806"/>
              <a:ext cx="61560" cy="360"/>
            </p14:xfrm>
          </p:contentPart>
        </mc:Choice>
        <mc:Fallback xmlns="">
          <p:pic>
            <p:nvPicPr>
              <p:cNvPr id="62" name="Håndskrift 61">
                <a:extLst>
                  <a:ext uri="{FF2B5EF4-FFF2-40B4-BE49-F238E27FC236}">
                    <a16:creationId xmlns:a16="http://schemas.microsoft.com/office/drawing/2014/main" id="{125B45F7-0D79-4CA8-868F-86717B73C5A4}"/>
                  </a:ext>
                </a:extLst>
              </p:cNvPr>
              <p:cNvPicPr/>
              <p:nvPr/>
            </p:nvPicPr>
            <p:blipFill>
              <a:blip r:embed="rId99"/>
              <a:stretch>
                <a:fillRect/>
              </a:stretch>
            </p:blipFill>
            <p:spPr>
              <a:xfrm>
                <a:off x="11736694" y="3703166"/>
                <a:ext cx="79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3" name="Håndskrift 62">
                <a:extLst>
                  <a:ext uri="{FF2B5EF4-FFF2-40B4-BE49-F238E27FC236}">
                    <a16:creationId xmlns:a16="http://schemas.microsoft.com/office/drawing/2014/main" id="{AFA83585-582F-45FD-B068-C16321945D28}"/>
                  </a:ext>
                </a:extLst>
              </p14:cNvPr>
              <p14:cNvContentPartPr/>
              <p14:nvPr/>
            </p14:nvContentPartPr>
            <p14:xfrm>
              <a:off x="11745334" y="4103846"/>
              <a:ext cx="59760" cy="360"/>
            </p14:xfrm>
          </p:contentPart>
        </mc:Choice>
        <mc:Fallback xmlns="">
          <p:pic>
            <p:nvPicPr>
              <p:cNvPr id="63" name="Håndskrift 62">
                <a:extLst>
                  <a:ext uri="{FF2B5EF4-FFF2-40B4-BE49-F238E27FC236}">
                    <a16:creationId xmlns:a16="http://schemas.microsoft.com/office/drawing/2014/main" id="{AFA83585-582F-45FD-B068-C16321945D28}"/>
                  </a:ext>
                </a:extLst>
              </p:cNvPr>
              <p:cNvPicPr/>
              <p:nvPr/>
            </p:nvPicPr>
            <p:blipFill>
              <a:blip r:embed="rId102"/>
              <a:stretch>
                <a:fillRect/>
              </a:stretch>
            </p:blipFill>
            <p:spPr>
              <a:xfrm>
                <a:off x="11736694" y="4094846"/>
                <a:ext cx="77400" cy="18000"/>
              </a:xfrm>
              <a:prstGeom prst="rect">
                <a:avLst/>
              </a:prstGeom>
            </p:spPr>
          </p:pic>
        </mc:Fallback>
      </mc:AlternateContent>
    </p:spTree>
    <p:extLst>
      <p:ext uri="{BB962C8B-B14F-4D97-AF65-F5344CB8AC3E}">
        <p14:creationId xmlns:p14="http://schemas.microsoft.com/office/powerpoint/2010/main" val="2913830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1063245" y="158727"/>
            <a:ext cx="10209212" cy="692989"/>
          </a:xfrm>
        </p:spPr>
        <p:txBody>
          <a:bodyPr>
            <a:normAutofit/>
          </a:bodyPr>
          <a:lstStyle/>
          <a:p>
            <a:pPr algn="ctr"/>
            <a:r>
              <a:rPr lang="da-DK" sz="3800" dirty="0">
                <a:solidFill>
                  <a:srgbClr val="FFFFCC"/>
                </a:solidFill>
                <a:latin typeface="Arial" panose="020B0604020202020204" pitchFamily="34" charset="0"/>
                <a:cs typeface="Arial" panose="020B0604020202020204" pitchFamily="34" charset="0"/>
              </a:rPr>
              <a:t>Præcision og Dybde</a:t>
            </a:r>
            <a:endParaRPr lang="en-US" sz="3800" dirty="0">
              <a:solidFill>
                <a:srgbClr val="FFFFCC"/>
              </a:solidFill>
              <a:latin typeface="Arial" panose="020B0604020202020204" pitchFamily="34" charset="0"/>
              <a:cs typeface="Arial" panose="020B0604020202020204" pitchFamily="34" charset="0"/>
            </a:endParaRPr>
          </a:p>
        </p:txBody>
      </p:sp>
      <p:sp>
        <p:nvSpPr>
          <p:cNvPr id="3" name="Tekstfelt 2">
            <a:extLst>
              <a:ext uri="{FF2B5EF4-FFF2-40B4-BE49-F238E27FC236}">
                <a16:creationId xmlns:a16="http://schemas.microsoft.com/office/drawing/2014/main" id="{DB73DB93-3B1B-4373-A8E6-F3C34A2DBE3F}"/>
              </a:ext>
            </a:extLst>
          </p:cNvPr>
          <p:cNvSpPr txBox="1"/>
          <p:nvPr/>
        </p:nvSpPr>
        <p:spPr>
          <a:xfrm>
            <a:off x="11399795"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26</a:t>
            </a:r>
            <a:endParaRPr lang="en-US" sz="1400" dirty="0">
              <a:solidFill>
                <a:srgbClr val="FFFFCC"/>
              </a:solidFill>
              <a:latin typeface="Arial" panose="020B0604020202020204" pitchFamily="34" charset="0"/>
              <a:cs typeface="Arial" panose="020B0604020202020204" pitchFamily="34" charset="0"/>
            </a:endParaRPr>
          </a:p>
        </p:txBody>
      </p:sp>
      <p:sp>
        <p:nvSpPr>
          <p:cNvPr id="4" name="Tekstfelt 3">
            <a:extLst>
              <a:ext uri="{FF2B5EF4-FFF2-40B4-BE49-F238E27FC236}">
                <a16:creationId xmlns:a16="http://schemas.microsoft.com/office/drawing/2014/main" id="{AA5BA058-E33E-44E2-9733-2F7A036143FC}"/>
              </a:ext>
            </a:extLst>
          </p:cNvPr>
          <p:cNvSpPr txBox="1"/>
          <p:nvPr/>
        </p:nvSpPr>
        <p:spPr>
          <a:xfrm>
            <a:off x="562541" y="988494"/>
            <a:ext cx="5788764" cy="830997"/>
          </a:xfrm>
          <a:prstGeom prst="rect">
            <a:avLst/>
          </a:prstGeom>
          <a:noFill/>
        </p:spPr>
        <p:txBody>
          <a:bodyPr wrap="none" rtlCol="0">
            <a:spAutoFit/>
          </a:bodyPr>
          <a:lstStyle/>
          <a:p>
            <a:r>
              <a:rPr lang="da-DK" sz="2400" u="sng" dirty="0">
                <a:solidFill>
                  <a:srgbClr val="FFFFCC"/>
                </a:solidFill>
                <a:latin typeface="Arial" panose="020B0604020202020204" pitchFamily="34" charset="0"/>
                <a:cs typeface="Arial" panose="020B0604020202020204" pitchFamily="34" charset="0"/>
              </a:rPr>
              <a:t>Tandem-Genotypes</a:t>
            </a:r>
            <a:endParaRPr lang="en-US"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err="1">
                <a:solidFill>
                  <a:srgbClr val="FFFFCC"/>
                </a:solidFill>
                <a:latin typeface="Arial" panose="020B0604020202020204" pitchFamily="34" charset="0"/>
                <a:cs typeface="Arial" panose="020B0604020202020204" pitchFamily="34" charset="0"/>
              </a:rPr>
              <a:t>Korrelation</a:t>
            </a:r>
            <a:r>
              <a:rPr lang="en-US" sz="2400" dirty="0">
                <a:solidFill>
                  <a:srgbClr val="FFFFCC"/>
                </a:solidFill>
                <a:latin typeface="Arial" panose="020B0604020202020204" pitchFamily="34" charset="0"/>
                <a:cs typeface="Arial" panose="020B0604020202020204" pitchFamily="34" charset="0"/>
              </a:rPr>
              <a:t> med </a:t>
            </a:r>
            <a:r>
              <a:rPr lang="en-US" sz="2400" dirty="0" err="1">
                <a:solidFill>
                  <a:srgbClr val="FFFFCC"/>
                </a:solidFill>
                <a:latin typeface="Arial" panose="020B0604020202020204" pitchFamily="34" charset="0"/>
                <a:cs typeface="Arial" panose="020B0604020202020204" pitchFamily="34" charset="0"/>
              </a:rPr>
              <a:t>sekventerings</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dybde</a:t>
            </a:r>
            <a:r>
              <a:rPr lang="en-US" sz="2400" dirty="0">
                <a:solidFill>
                  <a:srgbClr val="FFFFCC"/>
                </a:solidFill>
                <a:latin typeface="Arial" panose="020B0604020202020204" pitchFamily="34" charset="0"/>
                <a:cs typeface="Arial" panose="020B0604020202020204" pitchFamily="34" charset="0"/>
              </a:rPr>
              <a:t>?</a:t>
            </a:r>
          </a:p>
        </p:txBody>
      </p:sp>
      <mc:AlternateContent xmlns:mc="http://schemas.openxmlformats.org/markup-compatibility/2006" xmlns:p14="http://schemas.microsoft.com/office/powerpoint/2010/main">
        <mc:Choice Requires="p14">
          <p:contentPart p14:bwMode="auto" r:id="rId3">
            <p14:nvContentPartPr>
              <p14:cNvPr id="9" name="Håndskrift 8">
                <a:extLst>
                  <a:ext uri="{FF2B5EF4-FFF2-40B4-BE49-F238E27FC236}">
                    <a16:creationId xmlns:a16="http://schemas.microsoft.com/office/drawing/2014/main" id="{F1E008E8-B54F-4683-9219-93B75A6E6E91}"/>
                  </a:ext>
                </a:extLst>
              </p14:cNvPr>
              <p14:cNvContentPartPr/>
              <p14:nvPr/>
            </p14:nvContentPartPr>
            <p14:xfrm>
              <a:off x="8467200" y="7114770"/>
              <a:ext cx="595800" cy="303840"/>
            </p14:xfrm>
          </p:contentPart>
        </mc:Choice>
        <mc:Fallback xmlns="">
          <p:pic>
            <p:nvPicPr>
              <p:cNvPr id="9" name="Håndskrift 8">
                <a:extLst>
                  <a:ext uri="{FF2B5EF4-FFF2-40B4-BE49-F238E27FC236}">
                    <a16:creationId xmlns:a16="http://schemas.microsoft.com/office/drawing/2014/main" id="{F1E008E8-B54F-4683-9219-93B75A6E6E91}"/>
                  </a:ext>
                </a:extLst>
              </p:cNvPr>
              <p:cNvPicPr/>
              <p:nvPr/>
            </p:nvPicPr>
            <p:blipFill>
              <a:blip r:embed="rId5"/>
              <a:stretch>
                <a:fillRect/>
              </a:stretch>
            </p:blipFill>
            <p:spPr>
              <a:xfrm>
                <a:off x="8458560" y="7105770"/>
                <a:ext cx="613440" cy="321480"/>
              </a:xfrm>
              <a:prstGeom prst="rect">
                <a:avLst/>
              </a:prstGeom>
            </p:spPr>
          </p:pic>
        </mc:Fallback>
      </mc:AlternateContent>
      <p:pic>
        <p:nvPicPr>
          <p:cNvPr id="8" name="Billede 7">
            <a:extLst>
              <a:ext uri="{FF2B5EF4-FFF2-40B4-BE49-F238E27FC236}">
                <a16:creationId xmlns:a16="http://schemas.microsoft.com/office/drawing/2014/main" id="{E2E93796-89B5-4409-A8CD-5AF1F4AB00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1936" y="1956269"/>
            <a:ext cx="8828127" cy="4614516"/>
          </a:xfrm>
          <a:prstGeom prst="rect">
            <a:avLst/>
          </a:prstGeom>
        </p:spPr>
      </p:pic>
    </p:spTree>
    <p:extLst>
      <p:ext uri="{BB962C8B-B14F-4D97-AF65-F5344CB8AC3E}">
        <p14:creationId xmlns:p14="http://schemas.microsoft.com/office/powerpoint/2010/main" val="3345285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991394" y="46256"/>
            <a:ext cx="10209212" cy="892629"/>
          </a:xfrm>
        </p:spPr>
        <p:txBody>
          <a:bodyPr>
            <a:normAutofit/>
          </a:bodyPr>
          <a:lstStyle/>
          <a:p>
            <a:pPr algn="ctr"/>
            <a:r>
              <a:rPr lang="da-DK" sz="3800" dirty="0">
                <a:solidFill>
                  <a:srgbClr val="FFFFCC"/>
                </a:solidFill>
                <a:latin typeface="Arial" panose="020B0604020202020204" pitchFamily="34" charset="0"/>
                <a:cs typeface="Arial" panose="020B0604020202020204" pitchFamily="34" charset="0"/>
              </a:rPr>
              <a:t>Tandem-Genotypes WGS Præcision</a:t>
            </a:r>
            <a:endParaRPr lang="en-US" sz="3800" dirty="0">
              <a:solidFill>
                <a:srgbClr val="FFFFCC"/>
              </a:solidFill>
              <a:latin typeface="Arial" panose="020B0604020202020204" pitchFamily="34" charset="0"/>
              <a:cs typeface="Arial" panose="020B0604020202020204" pitchFamily="34" charset="0"/>
            </a:endParaRPr>
          </a:p>
        </p:txBody>
      </p:sp>
      <p:sp>
        <p:nvSpPr>
          <p:cNvPr id="3" name="Tekstfelt 2">
            <a:extLst>
              <a:ext uri="{FF2B5EF4-FFF2-40B4-BE49-F238E27FC236}">
                <a16:creationId xmlns:a16="http://schemas.microsoft.com/office/drawing/2014/main" id="{DB73DB93-3B1B-4373-A8E6-F3C34A2DBE3F}"/>
              </a:ext>
            </a:extLst>
          </p:cNvPr>
          <p:cNvSpPr txBox="1"/>
          <p:nvPr/>
        </p:nvSpPr>
        <p:spPr>
          <a:xfrm>
            <a:off x="11399795"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27</a:t>
            </a:r>
            <a:endParaRPr lang="en-US" sz="1400" dirty="0">
              <a:solidFill>
                <a:srgbClr val="FFFFCC"/>
              </a:solidFill>
              <a:latin typeface="Arial" panose="020B0604020202020204" pitchFamily="34" charset="0"/>
              <a:cs typeface="Arial" panose="020B0604020202020204" pitchFamily="34" charset="0"/>
            </a:endParaRPr>
          </a:p>
        </p:txBody>
      </p:sp>
      <p:sp>
        <p:nvSpPr>
          <p:cNvPr id="4" name="Tekstfelt 3">
            <a:extLst>
              <a:ext uri="{FF2B5EF4-FFF2-40B4-BE49-F238E27FC236}">
                <a16:creationId xmlns:a16="http://schemas.microsoft.com/office/drawing/2014/main" id="{AA5BA058-E33E-44E2-9733-2F7A036143FC}"/>
              </a:ext>
            </a:extLst>
          </p:cNvPr>
          <p:cNvSpPr txBox="1"/>
          <p:nvPr/>
        </p:nvSpPr>
        <p:spPr>
          <a:xfrm>
            <a:off x="662157" y="1364278"/>
            <a:ext cx="4974439" cy="2308324"/>
          </a:xfrm>
          <a:prstGeom prst="rect">
            <a:avLst/>
          </a:prstGeom>
          <a:noFill/>
        </p:spPr>
        <p:txBody>
          <a:bodyPr wrap="none" rtlCol="0">
            <a:spAutoFit/>
          </a:bodyPr>
          <a:lstStyle/>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HTT </a:t>
            </a:r>
            <a:r>
              <a:rPr lang="da-DK" sz="2400" dirty="0" err="1">
                <a:solidFill>
                  <a:srgbClr val="FFFFCC"/>
                </a:solidFill>
                <a:latin typeface="Arial" panose="020B0604020202020204" pitchFamily="34" charset="0"/>
                <a:cs typeface="Arial" panose="020B0604020202020204" pitchFamily="34" charset="0"/>
              </a:rPr>
              <a:t>gnms</a:t>
            </a:r>
            <a:r>
              <a:rPr lang="da-DK" sz="2400" dirty="0">
                <a:solidFill>
                  <a:srgbClr val="FFFFCC"/>
                </a:solidFill>
                <a:latin typeface="Arial" panose="020B0604020202020204" pitchFamily="34" charset="0"/>
                <a:cs typeface="Arial" panose="020B0604020202020204" pitchFamily="34" charset="0"/>
              </a:rPr>
              <a:t> afvigelse: 8,7</a:t>
            </a:r>
          </a:p>
          <a:p>
            <a:r>
              <a:rPr lang="da-DK" sz="2400" dirty="0">
                <a:solidFill>
                  <a:srgbClr val="FFFFCC"/>
                </a:solidFill>
                <a:latin typeface="Arial" panose="020B0604020202020204" pitchFamily="34" charset="0"/>
                <a:cs typeface="Arial" panose="020B0604020202020204" pitchFamily="34" charset="0"/>
              </a:rPr>
              <a:t>	- 3,4 hvis GM05538 fjernes</a:t>
            </a:r>
          </a:p>
          <a:p>
            <a:endParaRPr lang="en-US"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rgbClr val="FFFFCC"/>
                </a:solidFill>
                <a:latin typeface="Arial" panose="020B0604020202020204" pitchFamily="34" charset="0"/>
                <a:cs typeface="Arial" panose="020B0604020202020204" pitchFamily="34" charset="0"/>
              </a:rPr>
              <a:t>HTT </a:t>
            </a:r>
            <a:r>
              <a:rPr lang="en-US" sz="2400" dirty="0" err="1">
                <a:solidFill>
                  <a:srgbClr val="FFFFCC"/>
                </a:solidFill>
                <a:latin typeface="Arial" panose="020B0604020202020204" pitchFamily="34" charset="0"/>
                <a:cs typeface="Arial" panose="020B0604020202020204" pitchFamily="34" charset="0"/>
              </a:rPr>
              <a:t>Afvigelse</a:t>
            </a:r>
            <a:r>
              <a:rPr lang="en-US" sz="2400" dirty="0">
                <a:solidFill>
                  <a:srgbClr val="FFFFCC"/>
                </a:solidFill>
                <a:latin typeface="Arial" panose="020B0604020202020204" pitchFamily="34" charset="0"/>
                <a:cs typeface="Arial" panose="020B0604020202020204" pitchFamily="34" charset="0"/>
              </a:rPr>
              <a:t> Interval: [0:67]</a:t>
            </a:r>
          </a:p>
          <a:p>
            <a:r>
              <a:rPr lang="en-US" sz="2400" dirty="0">
                <a:solidFill>
                  <a:srgbClr val="FFFFCC"/>
                </a:solidFill>
                <a:latin typeface="Arial" panose="020B0604020202020204" pitchFamily="34" charset="0"/>
                <a:cs typeface="Arial" panose="020B0604020202020204" pitchFamily="34" charset="0"/>
              </a:rPr>
              <a:t>	- [0:6] </a:t>
            </a:r>
            <a:r>
              <a:rPr lang="en-US" sz="2400" dirty="0" err="1">
                <a:solidFill>
                  <a:srgbClr val="FFFFCC"/>
                </a:solidFill>
                <a:latin typeface="Arial" panose="020B0604020202020204" pitchFamily="34" charset="0"/>
                <a:cs typeface="Arial" panose="020B0604020202020204" pitchFamily="34" charset="0"/>
              </a:rPr>
              <a:t>hvis</a:t>
            </a:r>
            <a:r>
              <a:rPr lang="en-US" sz="2400" dirty="0">
                <a:solidFill>
                  <a:srgbClr val="FFFFCC"/>
                </a:solidFill>
                <a:latin typeface="Arial" panose="020B0604020202020204" pitchFamily="34" charset="0"/>
                <a:cs typeface="Arial" panose="020B0604020202020204" pitchFamily="34" charset="0"/>
              </a:rPr>
              <a:t> GM05538 </a:t>
            </a:r>
            <a:r>
              <a:rPr lang="en-US" sz="2400" dirty="0" err="1">
                <a:solidFill>
                  <a:srgbClr val="FFFFCC"/>
                </a:solidFill>
                <a:latin typeface="Arial" panose="020B0604020202020204" pitchFamily="34" charset="0"/>
                <a:cs typeface="Arial" panose="020B0604020202020204" pitchFamily="34" charset="0"/>
              </a:rPr>
              <a:t>fjernes</a:t>
            </a:r>
            <a:endParaRPr lang="en-US"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solidFill>
                <a:srgbClr val="FFFFCC"/>
              </a:solidFill>
              <a:latin typeface="Arial" panose="020B0604020202020204" pitchFamily="34" charset="0"/>
              <a:cs typeface="Arial" panose="020B0604020202020204" pitchFamily="34" charset="0"/>
            </a:endParaRPr>
          </a:p>
        </p:txBody>
      </p:sp>
      <p:sp>
        <p:nvSpPr>
          <p:cNvPr id="9" name="Tekstfelt 8">
            <a:extLst>
              <a:ext uri="{FF2B5EF4-FFF2-40B4-BE49-F238E27FC236}">
                <a16:creationId xmlns:a16="http://schemas.microsoft.com/office/drawing/2014/main" id="{A634479E-1DCC-4587-AA65-63C302EA5D0B}"/>
              </a:ext>
            </a:extLst>
          </p:cNvPr>
          <p:cNvSpPr txBox="1"/>
          <p:nvPr/>
        </p:nvSpPr>
        <p:spPr>
          <a:xfrm>
            <a:off x="6096000" y="1120676"/>
            <a:ext cx="4550285" cy="2308324"/>
          </a:xfrm>
          <a:prstGeom prst="rect">
            <a:avLst/>
          </a:prstGeom>
          <a:noFill/>
        </p:spPr>
        <p:txBody>
          <a:bodyPr wrap="none" rtlCol="0">
            <a:spAutoFit/>
          </a:bodyPr>
          <a:lstStyle/>
          <a:p>
            <a:endParaRPr lang="da-DK"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rgbClr val="FFFFCC"/>
                </a:solidFill>
                <a:latin typeface="Arial" panose="020B0604020202020204" pitchFamily="34" charset="0"/>
                <a:cs typeface="Arial" panose="020B0604020202020204" pitchFamily="34" charset="0"/>
              </a:rPr>
              <a:t>FMR1 </a:t>
            </a:r>
            <a:r>
              <a:rPr lang="en-US" sz="2400" dirty="0" err="1">
                <a:solidFill>
                  <a:srgbClr val="FFFFCC"/>
                </a:solidFill>
                <a:latin typeface="Arial" panose="020B0604020202020204" pitchFamily="34" charset="0"/>
                <a:cs typeface="Arial" panose="020B0604020202020204" pitchFamily="34" charset="0"/>
              </a:rPr>
              <a:t>gnms</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afvigelse</a:t>
            </a:r>
            <a:r>
              <a:rPr lang="en-US" sz="2400" dirty="0">
                <a:solidFill>
                  <a:srgbClr val="FFFFCC"/>
                </a:solidFill>
                <a:latin typeface="Arial" panose="020B0604020202020204" pitchFamily="34" charset="0"/>
                <a:cs typeface="Arial" panose="020B0604020202020204" pitchFamily="34" charset="0"/>
              </a:rPr>
              <a:t>: 1,5</a:t>
            </a:r>
          </a:p>
          <a:p>
            <a:pPr marL="342900" indent="-342900">
              <a:buFont typeface="Arial" panose="020B0604020202020204" pitchFamily="34" charset="0"/>
              <a:buChar char="•"/>
            </a:pPr>
            <a:endParaRPr lang="en-US" sz="2400" dirty="0">
              <a:solidFill>
                <a:srgbClr val="FFFFCC"/>
              </a:solidFill>
              <a:latin typeface="Arial" panose="020B0604020202020204" pitchFamily="34" charset="0"/>
              <a:cs typeface="Arial" panose="020B0604020202020204" pitchFamily="34" charset="0"/>
            </a:endParaRPr>
          </a:p>
          <a:p>
            <a:endParaRPr lang="en-US"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rgbClr val="FFFFCC"/>
                </a:solidFill>
                <a:latin typeface="Arial" panose="020B0604020202020204" pitchFamily="34" charset="0"/>
                <a:cs typeface="Arial" panose="020B0604020202020204" pitchFamily="34" charset="0"/>
              </a:rPr>
              <a:t>FMR1 </a:t>
            </a:r>
            <a:r>
              <a:rPr lang="en-US" sz="2400" dirty="0" err="1">
                <a:solidFill>
                  <a:srgbClr val="FFFFCC"/>
                </a:solidFill>
                <a:latin typeface="Arial" panose="020B0604020202020204" pitchFamily="34" charset="0"/>
                <a:cs typeface="Arial" panose="020B0604020202020204" pitchFamily="34" charset="0"/>
              </a:rPr>
              <a:t>Afvigelse</a:t>
            </a:r>
            <a:r>
              <a:rPr lang="en-US" sz="2400" dirty="0">
                <a:solidFill>
                  <a:srgbClr val="FFFFCC"/>
                </a:solidFill>
                <a:latin typeface="Arial" panose="020B0604020202020204" pitchFamily="34" charset="0"/>
                <a:cs typeface="Arial" panose="020B0604020202020204" pitchFamily="34" charset="0"/>
              </a:rPr>
              <a:t> Interval: [0:5]</a:t>
            </a:r>
          </a:p>
          <a:p>
            <a:pPr marL="342900" indent="-342900">
              <a:buFont typeface="Arial" panose="020B0604020202020204" pitchFamily="34" charset="0"/>
              <a:buChar char="•"/>
            </a:pPr>
            <a:endParaRPr lang="en-US" sz="2400" dirty="0">
              <a:solidFill>
                <a:srgbClr val="FFFFCC"/>
              </a:solidFill>
              <a:latin typeface="Arial" panose="020B0604020202020204" pitchFamily="34" charset="0"/>
              <a:cs typeface="Arial" panose="020B0604020202020204" pitchFamily="34" charset="0"/>
            </a:endParaRPr>
          </a:p>
        </p:txBody>
      </p:sp>
      <p:pic>
        <p:nvPicPr>
          <p:cNvPr id="11" name="Billede 10">
            <a:extLst>
              <a:ext uri="{FF2B5EF4-FFF2-40B4-BE49-F238E27FC236}">
                <a16:creationId xmlns:a16="http://schemas.microsoft.com/office/drawing/2014/main" id="{8A02D071-D7CC-45E2-9843-5564C29B69D1}"/>
              </a:ext>
            </a:extLst>
          </p:cNvPr>
          <p:cNvPicPr>
            <a:picLocks noChangeAspect="1"/>
          </p:cNvPicPr>
          <p:nvPr/>
        </p:nvPicPr>
        <p:blipFill>
          <a:blip r:embed="rId3"/>
          <a:stretch>
            <a:fillRect/>
          </a:stretch>
        </p:blipFill>
        <p:spPr>
          <a:xfrm>
            <a:off x="1241012" y="3574180"/>
            <a:ext cx="3816730" cy="2888533"/>
          </a:xfrm>
          <a:prstGeom prst="rect">
            <a:avLst/>
          </a:prstGeom>
        </p:spPr>
      </p:pic>
    </p:spTree>
    <p:extLst>
      <p:ext uri="{BB962C8B-B14F-4D97-AF65-F5344CB8AC3E}">
        <p14:creationId xmlns:p14="http://schemas.microsoft.com/office/powerpoint/2010/main" val="514368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1079688" y="0"/>
            <a:ext cx="10209212" cy="670129"/>
          </a:xfrm>
        </p:spPr>
        <p:txBody>
          <a:bodyPr>
            <a:normAutofit/>
          </a:bodyPr>
          <a:lstStyle/>
          <a:p>
            <a:pPr algn="ctr"/>
            <a:r>
              <a:rPr lang="da-DK" sz="3800" dirty="0">
                <a:solidFill>
                  <a:srgbClr val="FFFFCC"/>
                </a:solidFill>
                <a:latin typeface="Arial" panose="020B0604020202020204" pitchFamily="34" charset="0"/>
                <a:cs typeface="Arial" panose="020B0604020202020204" pitchFamily="34" charset="0"/>
              </a:rPr>
              <a:t>Præcision og </a:t>
            </a:r>
            <a:r>
              <a:rPr lang="da-DK" sz="3800" dirty="0" err="1">
                <a:solidFill>
                  <a:srgbClr val="FFFFCC"/>
                </a:solidFill>
                <a:latin typeface="Arial" panose="020B0604020202020204" pitchFamily="34" charset="0"/>
                <a:cs typeface="Arial" panose="020B0604020202020204" pitchFamily="34" charset="0"/>
              </a:rPr>
              <a:t>Repeat</a:t>
            </a:r>
            <a:r>
              <a:rPr lang="da-DK" sz="3800" dirty="0">
                <a:solidFill>
                  <a:srgbClr val="FFFFCC"/>
                </a:solidFill>
                <a:latin typeface="Arial" panose="020B0604020202020204" pitchFamily="34" charset="0"/>
                <a:cs typeface="Arial" panose="020B0604020202020204" pitchFamily="34" charset="0"/>
              </a:rPr>
              <a:t> Længde</a:t>
            </a:r>
            <a:endParaRPr lang="en-US" sz="3800" dirty="0">
              <a:solidFill>
                <a:srgbClr val="FFFFCC"/>
              </a:solidFill>
              <a:latin typeface="Arial" panose="020B0604020202020204" pitchFamily="34" charset="0"/>
              <a:cs typeface="Arial" panose="020B0604020202020204" pitchFamily="34" charset="0"/>
            </a:endParaRPr>
          </a:p>
        </p:txBody>
      </p:sp>
      <p:sp>
        <p:nvSpPr>
          <p:cNvPr id="3" name="Tekstfelt 2">
            <a:extLst>
              <a:ext uri="{FF2B5EF4-FFF2-40B4-BE49-F238E27FC236}">
                <a16:creationId xmlns:a16="http://schemas.microsoft.com/office/drawing/2014/main" id="{DB73DB93-3B1B-4373-A8E6-F3C34A2DBE3F}"/>
              </a:ext>
            </a:extLst>
          </p:cNvPr>
          <p:cNvSpPr txBox="1"/>
          <p:nvPr/>
        </p:nvSpPr>
        <p:spPr>
          <a:xfrm>
            <a:off x="11399795"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28</a:t>
            </a:r>
            <a:endParaRPr lang="en-US" sz="1400" dirty="0">
              <a:solidFill>
                <a:srgbClr val="FFFFCC"/>
              </a:solidFill>
              <a:latin typeface="Arial" panose="020B0604020202020204" pitchFamily="34" charset="0"/>
              <a:cs typeface="Arial" panose="020B0604020202020204" pitchFamily="34" charset="0"/>
            </a:endParaRPr>
          </a:p>
        </p:txBody>
      </p:sp>
      <p:sp>
        <p:nvSpPr>
          <p:cNvPr id="4" name="Tekstfelt 3">
            <a:extLst>
              <a:ext uri="{FF2B5EF4-FFF2-40B4-BE49-F238E27FC236}">
                <a16:creationId xmlns:a16="http://schemas.microsoft.com/office/drawing/2014/main" id="{AA5BA058-E33E-44E2-9733-2F7A036143FC}"/>
              </a:ext>
            </a:extLst>
          </p:cNvPr>
          <p:cNvSpPr txBox="1"/>
          <p:nvPr/>
        </p:nvSpPr>
        <p:spPr>
          <a:xfrm>
            <a:off x="642551" y="673281"/>
            <a:ext cx="4950394" cy="830997"/>
          </a:xfrm>
          <a:prstGeom prst="rect">
            <a:avLst/>
          </a:prstGeom>
          <a:noFill/>
        </p:spPr>
        <p:txBody>
          <a:bodyPr wrap="none" rtlCol="0">
            <a:spAutoFit/>
          </a:bodyPr>
          <a:lstStyle/>
          <a:p>
            <a:r>
              <a:rPr lang="da-DK" sz="2400" u="sng" dirty="0">
                <a:solidFill>
                  <a:srgbClr val="FFFFCC"/>
                </a:solidFill>
                <a:latin typeface="Arial" panose="020B0604020202020204" pitchFamily="34" charset="0"/>
                <a:cs typeface="Arial" panose="020B0604020202020204" pitchFamily="34" charset="0"/>
              </a:rPr>
              <a:t>Tandem-Genotypes</a:t>
            </a:r>
          </a:p>
          <a:p>
            <a:pPr marL="342900" indent="-342900">
              <a:buFont typeface="Arial" panose="020B0604020202020204" pitchFamily="34" charset="0"/>
              <a:buChar char="•"/>
            </a:pPr>
            <a:r>
              <a:rPr lang="en-US" sz="2400" dirty="0" err="1">
                <a:solidFill>
                  <a:srgbClr val="FFFFCC"/>
                </a:solidFill>
                <a:latin typeface="Arial" panose="020B0604020202020204" pitchFamily="34" charset="0"/>
                <a:cs typeface="Arial" panose="020B0604020202020204" pitchFamily="34" charset="0"/>
              </a:rPr>
              <a:t>Korrelation</a:t>
            </a:r>
            <a:r>
              <a:rPr lang="en-US" sz="2400" dirty="0">
                <a:solidFill>
                  <a:srgbClr val="FFFFCC"/>
                </a:solidFill>
                <a:latin typeface="Arial" panose="020B0604020202020204" pitchFamily="34" charset="0"/>
                <a:cs typeface="Arial" panose="020B0604020202020204" pitchFamily="34" charset="0"/>
              </a:rPr>
              <a:t> med repeat </a:t>
            </a:r>
            <a:r>
              <a:rPr lang="en-US" sz="2400" dirty="0" err="1">
                <a:solidFill>
                  <a:srgbClr val="FFFFCC"/>
                </a:solidFill>
                <a:latin typeface="Arial" panose="020B0604020202020204" pitchFamily="34" charset="0"/>
                <a:cs typeface="Arial" panose="020B0604020202020204" pitchFamily="34" charset="0"/>
              </a:rPr>
              <a:t>længde</a:t>
            </a:r>
            <a:r>
              <a:rPr lang="en-US" sz="2400" dirty="0">
                <a:solidFill>
                  <a:srgbClr val="FFFFCC"/>
                </a:solidFill>
                <a:latin typeface="Arial" panose="020B0604020202020204" pitchFamily="34" charset="0"/>
                <a:cs typeface="Arial" panose="020B0604020202020204" pitchFamily="34" charset="0"/>
              </a:rPr>
              <a:t>?</a:t>
            </a:r>
          </a:p>
        </p:txBody>
      </p:sp>
      <mc:AlternateContent xmlns:mc="http://schemas.openxmlformats.org/markup-compatibility/2006" xmlns:p14="http://schemas.microsoft.com/office/powerpoint/2010/main">
        <mc:Choice Requires="p14">
          <p:contentPart p14:bwMode="auto" r:id="rId3">
            <p14:nvContentPartPr>
              <p14:cNvPr id="5" name="Håndskrift 4">
                <a:extLst>
                  <a:ext uri="{FF2B5EF4-FFF2-40B4-BE49-F238E27FC236}">
                    <a16:creationId xmlns:a16="http://schemas.microsoft.com/office/drawing/2014/main" id="{DEAB67BB-ED02-4C61-B858-CAA01E9EF079}"/>
                  </a:ext>
                </a:extLst>
              </p14:cNvPr>
              <p14:cNvContentPartPr/>
              <p14:nvPr/>
            </p14:nvContentPartPr>
            <p14:xfrm>
              <a:off x="-1806480" y="3748770"/>
              <a:ext cx="360" cy="360"/>
            </p14:xfrm>
          </p:contentPart>
        </mc:Choice>
        <mc:Fallback xmlns="">
          <p:pic>
            <p:nvPicPr>
              <p:cNvPr id="5" name="Håndskrift 4">
                <a:extLst>
                  <a:ext uri="{FF2B5EF4-FFF2-40B4-BE49-F238E27FC236}">
                    <a16:creationId xmlns:a16="http://schemas.microsoft.com/office/drawing/2014/main" id="{DEAB67BB-ED02-4C61-B858-CAA01E9EF079}"/>
                  </a:ext>
                </a:extLst>
              </p:cNvPr>
              <p:cNvPicPr/>
              <p:nvPr/>
            </p:nvPicPr>
            <p:blipFill>
              <a:blip r:embed="rId4"/>
              <a:stretch>
                <a:fillRect/>
              </a:stretch>
            </p:blipFill>
            <p:spPr>
              <a:xfrm>
                <a:off x="-1815120" y="3739770"/>
                <a:ext cx="18000" cy="18000"/>
              </a:xfrm>
              <a:prstGeom prst="rect">
                <a:avLst/>
              </a:prstGeom>
            </p:spPr>
          </p:pic>
        </mc:Fallback>
      </mc:AlternateContent>
      <p:pic>
        <p:nvPicPr>
          <p:cNvPr id="10" name="Billede 9">
            <a:extLst>
              <a:ext uri="{FF2B5EF4-FFF2-40B4-BE49-F238E27FC236}">
                <a16:creationId xmlns:a16="http://schemas.microsoft.com/office/drawing/2014/main" id="{29A0B493-EF26-4A69-89FE-265F8E4F4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6815" y="1848563"/>
            <a:ext cx="9014957" cy="4701660"/>
          </a:xfrm>
          <a:prstGeom prst="rect">
            <a:avLst/>
          </a:prstGeom>
        </p:spPr>
      </p:pic>
    </p:spTree>
    <p:extLst>
      <p:ext uri="{BB962C8B-B14F-4D97-AF65-F5344CB8AC3E}">
        <p14:creationId xmlns:p14="http://schemas.microsoft.com/office/powerpoint/2010/main" val="252815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991394" y="358722"/>
            <a:ext cx="10209212" cy="892629"/>
          </a:xfrm>
        </p:spPr>
        <p:txBody>
          <a:bodyPr>
            <a:normAutofit/>
          </a:bodyPr>
          <a:lstStyle/>
          <a:p>
            <a:pPr algn="ctr"/>
            <a:r>
              <a:rPr lang="da-DK" sz="3800" dirty="0">
                <a:solidFill>
                  <a:srgbClr val="FFFFCC"/>
                </a:solidFill>
                <a:latin typeface="Arial" panose="020B0604020202020204" pitchFamily="34" charset="0"/>
                <a:cs typeface="Arial" panose="020B0604020202020204" pitchFamily="34" charset="0"/>
              </a:rPr>
              <a:t>Genetisk Variation</a:t>
            </a:r>
            <a:endParaRPr lang="en-US" sz="3800" dirty="0">
              <a:solidFill>
                <a:srgbClr val="FFFFCC"/>
              </a:solidFill>
              <a:latin typeface="Arial" panose="020B0604020202020204" pitchFamily="34" charset="0"/>
              <a:cs typeface="Arial" panose="020B0604020202020204" pitchFamily="34" charset="0"/>
            </a:endParaRPr>
          </a:p>
        </p:txBody>
      </p:sp>
      <p:sp>
        <p:nvSpPr>
          <p:cNvPr id="4" name="Pladsholder til tekst 3">
            <a:extLst>
              <a:ext uri="{FF2B5EF4-FFF2-40B4-BE49-F238E27FC236}">
                <a16:creationId xmlns:a16="http://schemas.microsoft.com/office/drawing/2014/main" id="{B4A25120-6C29-4D93-8409-38115BD961AB}"/>
              </a:ext>
            </a:extLst>
          </p:cNvPr>
          <p:cNvSpPr>
            <a:spLocks noGrp="1"/>
          </p:cNvSpPr>
          <p:nvPr>
            <p:ph type="body" sz="half" idx="2"/>
          </p:nvPr>
        </p:nvSpPr>
        <p:spPr>
          <a:xfrm>
            <a:off x="1258225" y="1593118"/>
            <a:ext cx="6473618" cy="4279674"/>
          </a:xfrm>
        </p:spPr>
        <p:txBody>
          <a:bodyPr>
            <a:normAutofit/>
          </a:bodyPr>
          <a:lstStyle/>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4-5 millioner inter-individuelle variationer</a:t>
            </a:r>
          </a:p>
          <a:p>
            <a:r>
              <a:rPr lang="da-DK" sz="2400" dirty="0">
                <a:solidFill>
                  <a:srgbClr val="FFFFCC"/>
                </a:solidFill>
                <a:latin typeface="Arial" panose="020B0604020202020204" pitchFamily="34" charset="0"/>
                <a:cs typeface="Arial" panose="020B0604020202020204" pitchFamily="34" charset="0"/>
              </a:rPr>
              <a:t>	- </a:t>
            </a:r>
            <a:r>
              <a:rPr lang="da-DK" sz="2400" dirty="0" err="1">
                <a:solidFill>
                  <a:srgbClr val="FFFFCC"/>
                </a:solidFill>
                <a:latin typeface="Arial" panose="020B0604020202020204" pitchFamily="34" charset="0"/>
                <a:cs typeface="Arial" panose="020B0604020202020204" pitchFamily="34" charset="0"/>
              </a:rPr>
              <a:t>SNPs</a:t>
            </a:r>
            <a:endParaRPr lang="da-DK" sz="2400" dirty="0">
              <a:solidFill>
                <a:srgbClr val="FFFFCC"/>
              </a:solidFill>
              <a:latin typeface="Arial" panose="020B0604020202020204" pitchFamily="34" charset="0"/>
              <a:cs typeface="Arial" panose="020B0604020202020204" pitchFamily="34" charset="0"/>
            </a:endParaRPr>
          </a:p>
          <a:p>
            <a:r>
              <a:rPr lang="da-DK" sz="2400" dirty="0">
                <a:solidFill>
                  <a:srgbClr val="FFFFCC"/>
                </a:solidFill>
                <a:latin typeface="Arial" panose="020B0604020202020204" pitchFamily="34" charset="0"/>
                <a:cs typeface="Arial" panose="020B0604020202020204" pitchFamily="34" charset="0"/>
              </a:rPr>
              <a:t>	- </a:t>
            </a:r>
            <a:r>
              <a:rPr lang="da-DK" sz="2400" dirty="0" err="1">
                <a:solidFill>
                  <a:srgbClr val="FFFFCC"/>
                </a:solidFill>
                <a:latin typeface="Arial" panose="020B0604020202020204" pitchFamily="34" charset="0"/>
                <a:cs typeface="Arial" panose="020B0604020202020204" pitchFamily="34" charset="0"/>
              </a:rPr>
              <a:t>Indels</a:t>
            </a:r>
            <a:endParaRPr lang="da-DK" sz="2400" dirty="0">
              <a:solidFill>
                <a:srgbClr val="FFFFCC"/>
              </a:solidFill>
              <a:latin typeface="Arial" panose="020B0604020202020204" pitchFamily="34" charset="0"/>
              <a:cs typeface="Arial" panose="020B0604020202020204" pitchFamily="34" charset="0"/>
            </a:endParaRPr>
          </a:p>
          <a:p>
            <a:r>
              <a:rPr lang="da-DK" sz="2400" dirty="0">
                <a:solidFill>
                  <a:srgbClr val="FFFFCC"/>
                </a:solidFill>
                <a:latin typeface="Arial" panose="020B0604020202020204" pitchFamily="34" charset="0"/>
                <a:cs typeface="Arial" panose="020B0604020202020204" pitchFamily="34" charset="0"/>
              </a:rPr>
              <a:t>	- CNV</a:t>
            </a:r>
          </a:p>
          <a:p>
            <a:r>
              <a:rPr lang="da-DK" sz="2400" dirty="0">
                <a:solidFill>
                  <a:srgbClr val="FFFFCC"/>
                </a:solidFill>
                <a:latin typeface="Arial" panose="020B0604020202020204" pitchFamily="34" charset="0"/>
                <a:cs typeface="Arial" panose="020B0604020202020204" pitchFamily="34" charset="0"/>
              </a:rPr>
              <a:t>	- Strukturelle </a:t>
            </a:r>
          </a:p>
          <a:p>
            <a:r>
              <a:rPr lang="da-DK" sz="2400" dirty="0">
                <a:solidFill>
                  <a:srgbClr val="FFFFCC"/>
                </a:solidFill>
                <a:latin typeface="Arial" panose="020B0604020202020204" pitchFamily="34" charset="0"/>
                <a:cs typeface="Arial" panose="020B0604020202020204" pitchFamily="34" charset="0"/>
              </a:rPr>
              <a:t>	</a:t>
            </a:r>
            <a:r>
              <a:rPr lang="da-DK" sz="2400" b="1" dirty="0">
                <a:solidFill>
                  <a:srgbClr val="FFFFCC"/>
                </a:solidFill>
                <a:latin typeface="Arial" panose="020B0604020202020204" pitchFamily="34" charset="0"/>
                <a:cs typeface="Arial" panose="020B0604020202020204" pitchFamily="34" charset="0"/>
              </a:rPr>
              <a:t>- </a:t>
            </a:r>
            <a:r>
              <a:rPr lang="da-DK" sz="2400" b="1" dirty="0" err="1">
                <a:solidFill>
                  <a:srgbClr val="FFFFCC"/>
                </a:solidFill>
                <a:latin typeface="Arial" panose="020B0604020202020204" pitchFamily="34" charset="0"/>
                <a:cs typeface="Arial" panose="020B0604020202020204" pitchFamily="34" charset="0"/>
              </a:rPr>
              <a:t>Repeats</a:t>
            </a:r>
            <a:endParaRPr lang="da-DK" sz="2400" b="1" dirty="0">
              <a:solidFill>
                <a:srgbClr val="FFFFCC"/>
              </a:solidFill>
              <a:latin typeface="Arial" panose="020B0604020202020204" pitchFamily="34" charset="0"/>
              <a:cs typeface="Arial" panose="020B0604020202020204" pitchFamily="34" charset="0"/>
            </a:endParaRPr>
          </a:p>
          <a:p>
            <a:endParaRPr lang="da-DK"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Mutation og </a:t>
            </a:r>
            <a:r>
              <a:rPr lang="da-DK" sz="2400" dirty="0" err="1">
                <a:solidFill>
                  <a:srgbClr val="FFFFCC"/>
                </a:solidFill>
                <a:latin typeface="Arial" panose="020B0604020202020204" pitchFamily="34" charset="0"/>
                <a:cs typeface="Arial" panose="020B0604020202020204" pitchFamily="34" charset="0"/>
              </a:rPr>
              <a:t>rekombination</a:t>
            </a:r>
            <a:endParaRPr lang="da-DK"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Ofte Harmløse</a:t>
            </a:r>
          </a:p>
          <a:p>
            <a:pPr marL="342900" indent="-342900">
              <a:buFont typeface="Arial" panose="020B0604020202020204" pitchFamily="34" charset="0"/>
              <a:buChar char="•"/>
            </a:pPr>
            <a:endParaRPr lang="en-US" sz="2400" dirty="0">
              <a:solidFill>
                <a:srgbClr val="FFFFCC"/>
              </a:solidFill>
              <a:latin typeface="Arial" panose="020B0604020202020204" pitchFamily="34" charset="0"/>
              <a:cs typeface="Arial" panose="020B0604020202020204" pitchFamily="34" charset="0"/>
            </a:endParaRPr>
          </a:p>
        </p:txBody>
      </p:sp>
      <p:pic>
        <p:nvPicPr>
          <p:cNvPr id="1028" name="Picture 4" descr="Billedresultat for fingeraftryk">
            <a:extLst>
              <a:ext uri="{FF2B5EF4-FFF2-40B4-BE49-F238E27FC236}">
                <a16:creationId xmlns:a16="http://schemas.microsoft.com/office/drawing/2014/main" id="{9D2E9E07-B0C6-4A08-B1A9-A2E652CC4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2113" y="579800"/>
            <a:ext cx="2181662" cy="3153155"/>
          </a:xfrm>
          <a:prstGeom prst="rect">
            <a:avLst/>
          </a:prstGeom>
          <a:noFill/>
          <a:extLst>
            <a:ext uri="{909E8E84-426E-40DD-AFC4-6F175D3DCCD1}">
              <a14:hiddenFill xmlns:a14="http://schemas.microsoft.com/office/drawing/2010/main">
                <a:solidFill>
                  <a:srgbClr val="FFFFFF"/>
                </a:solidFill>
              </a14:hiddenFill>
            </a:ext>
          </a:extLst>
        </p:spPr>
      </p:pic>
      <p:sp>
        <p:nvSpPr>
          <p:cNvPr id="5" name="Tekstfelt 4">
            <a:extLst>
              <a:ext uri="{FF2B5EF4-FFF2-40B4-BE49-F238E27FC236}">
                <a16:creationId xmlns:a16="http://schemas.microsoft.com/office/drawing/2014/main" id="{F0A93D94-62D6-4607-B3E6-375938DFD40A}"/>
              </a:ext>
            </a:extLst>
          </p:cNvPr>
          <p:cNvSpPr txBox="1"/>
          <p:nvPr/>
        </p:nvSpPr>
        <p:spPr>
          <a:xfrm>
            <a:off x="11499182" y="6550223"/>
            <a:ext cx="692818"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3</a:t>
            </a:r>
            <a:endParaRPr lang="en-US" sz="1400" dirty="0">
              <a:solidFill>
                <a:srgbClr val="FFFFCC"/>
              </a:solidFill>
              <a:latin typeface="Arial" panose="020B0604020202020204" pitchFamily="34" charset="0"/>
              <a:cs typeface="Arial" panose="020B0604020202020204" pitchFamily="34" charset="0"/>
            </a:endParaRPr>
          </a:p>
        </p:txBody>
      </p:sp>
      <p:pic>
        <p:nvPicPr>
          <p:cNvPr id="2052" name="Picture 4" descr="Fragile X syndrome | healthdirect">
            <a:extLst>
              <a:ext uri="{FF2B5EF4-FFF2-40B4-BE49-F238E27FC236}">
                <a16:creationId xmlns:a16="http://schemas.microsoft.com/office/drawing/2014/main" id="{6D55DA45-9F84-4777-834A-E92EED4FD9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777" r="30960"/>
          <a:stretch/>
        </p:blipFill>
        <p:spPr bwMode="auto">
          <a:xfrm>
            <a:off x="8275401" y="4106772"/>
            <a:ext cx="3135085"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534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1190583" y="0"/>
            <a:ext cx="10209212" cy="713924"/>
          </a:xfrm>
        </p:spPr>
        <p:txBody>
          <a:bodyPr>
            <a:normAutofit/>
          </a:bodyPr>
          <a:lstStyle/>
          <a:p>
            <a:pPr algn="ctr"/>
            <a:r>
              <a:rPr lang="da-DK" sz="3800" dirty="0" err="1">
                <a:solidFill>
                  <a:srgbClr val="FFFFCC"/>
                </a:solidFill>
                <a:latin typeface="Arial" panose="020B0604020202020204" pitchFamily="34" charset="0"/>
                <a:cs typeface="Arial" panose="020B0604020202020204" pitchFamily="34" charset="0"/>
              </a:rPr>
              <a:t>Repeat</a:t>
            </a:r>
            <a:r>
              <a:rPr lang="da-DK" sz="3800" dirty="0">
                <a:solidFill>
                  <a:srgbClr val="FFFFCC"/>
                </a:solidFill>
                <a:latin typeface="Arial" panose="020B0604020202020204" pitchFamily="34" charset="0"/>
                <a:cs typeface="Arial" panose="020B0604020202020204" pitchFamily="34" charset="0"/>
              </a:rPr>
              <a:t> Længder der er Uadskillelige</a:t>
            </a:r>
            <a:endParaRPr lang="en-US" sz="3800" dirty="0">
              <a:solidFill>
                <a:srgbClr val="FFFFCC"/>
              </a:solidFill>
              <a:latin typeface="Arial" panose="020B0604020202020204" pitchFamily="34" charset="0"/>
              <a:cs typeface="Arial" panose="020B0604020202020204" pitchFamily="34" charset="0"/>
            </a:endParaRPr>
          </a:p>
        </p:txBody>
      </p:sp>
      <p:pic>
        <p:nvPicPr>
          <p:cNvPr id="9" name="Billede 8">
            <a:extLst>
              <a:ext uri="{FF2B5EF4-FFF2-40B4-BE49-F238E27FC236}">
                <a16:creationId xmlns:a16="http://schemas.microsoft.com/office/drawing/2014/main" id="{89821430-8F6B-495E-B503-3AE4E2D3944B}"/>
              </a:ext>
            </a:extLst>
          </p:cNvPr>
          <p:cNvPicPr>
            <a:picLocks noChangeAspect="1"/>
          </p:cNvPicPr>
          <p:nvPr/>
        </p:nvPicPr>
        <p:blipFill>
          <a:blip r:embed="rId3"/>
          <a:stretch>
            <a:fillRect/>
          </a:stretch>
        </p:blipFill>
        <p:spPr>
          <a:xfrm>
            <a:off x="6192410" y="1764762"/>
            <a:ext cx="5847047" cy="4495253"/>
          </a:xfrm>
          <a:prstGeom prst="rect">
            <a:avLst/>
          </a:prstGeom>
        </p:spPr>
      </p:pic>
      <p:sp>
        <p:nvSpPr>
          <p:cNvPr id="23" name="Tekstfelt 22">
            <a:extLst>
              <a:ext uri="{FF2B5EF4-FFF2-40B4-BE49-F238E27FC236}">
                <a16:creationId xmlns:a16="http://schemas.microsoft.com/office/drawing/2014/main" id="{CBB13097-9C0D-452F-A6B0-AB03B34A1D2E}"/>
              </a:ext>
            </a:extLst>
          </p:cNvPr>
          <p:cNvSpPr txBox="1"/>
          <p:nvPr/>
        </p:nvSpPr>
        <p:spPr>
          <a:xfrm>
            <a:off x="11399795" y="6599577"/>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29</a:t>
            </a:r>
            <a:endParaRPr lang="en-US" sz="1400" dirty="0">
              <a:solidFill>
                <a:srgbClr val="FFFFCC"/>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Håndskrift 5">
                <a:extLst>
                  <a:ext uri="{FF2B5EF4-FFF2-40B4-BE49-F238E27FC236}">
                    <a16:creationId xmlns:a16="http://schemas.microsoft.com/office/drawing/2014/main" id="{4F37172B-A01E-49B3-99AE-E52BA99E135E}"/>
                  </a:ext>
                </a:extLst>
              </p14:cNvPr>
              <p14:cNvContentPartPr/>
              <p14:nvPr/>
            </p14:nvContentPartPr>
            <p14:xfrm>
              <a:off x="345360" y="713501"/>
              <a:ext cx="11501280" cy="360"/>
            </p14:xfrm>
          </p:contentPart>
        </mc:Choice>
        <mc:Fallback xmlns="">
          <p:pic>
            <p:nvPicPr>
              <p:cNvPr id="6" name="Håndskrift 5">
                <a:extLst>
                  <a:ext uri="{FF2B5EF4-FFF2-40B4-BE49-F238E27FC236}">
                    <a16:creationId xmlns:a16="http://schemas.microsoft.com/office/drawing/2014/main" id="{4F37172B-A01E-49B3-99AE-E52BA99E135E}"/>
                  </a:ext>
                </a:extLst>
              </p:cNvPr>
              <p:cNvPicPr/>
              <p:nvPr/>
            </p:nvPicPr>
            <p:blipFill>
              <a:blip r:embed="rId5"/>
              <a:stretch>
                <a:fillRect/>
              </a:stretch>
            </p:blipFill>
            <p:spPr>
              <a:xfrm>
                <a:off x="336360" y="704501"/>
                <a:ext cx="11518920" cy="18000"/>
              </a:xfrm>
              <a:prstGeom prst="rect">
                <a:avLst/>
              </a:prstGeom>
            </p:spPr>
          </p:pic>
        </mc:Fallback>
      </mc:AlternateContent>
      <p:pic>
        <p:nvPicPr>
          <p:cNvPr id="4" name="Billede 3">
            <a:extLst>
              <a:ext uri="{FF2B5EF4-FFF2-40B4-BE49-F238E27FC236}">
                <a16:creationId xmlns:a16="http://schemas.microsoft.com/office/drawing/2014/main" id="{F90DE62E-B4E8-4CD9-9920-413AA3FD9D00}"/>
              </a:ext>
            </a:extLst>
          </p:cNvPr>
          <p:cNvPicPr>
            <a:picLocks noChangeAspect="1"/>
          </p:cNvPicPr>
          <p:nvPr/>
        </p:nvPicPr>
        <p:blipFill>
          <a:blip r:embed="rId6"/>
          <a:stretch>
            <a:fillRect/>
          </a:stretch>
        </p:blipFill>
        <p:spPr>
          <a:xfrm>
            <a:off x="152543" y="1763950"/>
            <a:ext cx="5892573" cy="4495253"/>
          </a:xfrm>
          <a:prstGeom prst="rect">
            <a:avLst/>
          </a:prstGeom>
        </p:spPr>
      </p:pic>
      <p:sp>
        <p:nvSpPr>
          <p:cNvPr id="11" name="Tekstfelt 10">
            <a:extLst>
              <a:ext uri="{FF2B5EF4-FFF2-40B4-BE49-F238E27FC236}">
                <a16:creationId xmlns:a16="http://schemas.microsoft.com/office/drawing/2014/main" id="{92D0DC3A-30F5-42E4-987F-298C900C34C3}"/>
              </a:ext>
            </a:extLst>
          </p:cNvPr>
          <p:cNvSpPr txBox="1"/>
          <p:nvPr/>
        </p:nvSpPr>
        <p:spPr>
          <a:xfrm>
            <a:off x="2045467" y="776834"/>
            <a:ext cx="8499443" cy="461665"/>
          </a:xfrm>
          <a:prstGeom prst="rect">
            <a:avLst/>
          </a:prstGeom>
          <a:noFill/>
        </p:spPr>
        <p:txBody>
          <a:bodyPr wrap="none" rtlCol="0">
            <a:spAutoFit/>
          </a:bodyPr>
          <a:lstStyle/>
          <a:p>
            <a:r>
              <a:rPr lang="da-DK" sz="2400" b="1" dirty="0">
                <a:solidFill>
                  <a:srgbClr val="FFFFCC"/>
                </a:solidFill>
                <a:latin typeface="Arial" panose="020B0604020202020204" pitchFamily="34" charset="0"/>
                <a:cs typeface="Arial" panose="020B0604020202020204" pitchFamily="34" charset="0"/>
              </a:rPr>
              <a:t>Præcist estimeret </a:t>
            </a:r>
            <a:r>
              <a:rPr lang="da-DK" sz="2400" b="1" dirty="0" err="1">
                <a:solidFill>
                  <a:srgbClr val="FFFFCC"/>
                </a:solidFill>
                <a:latin typeface="Arial" panose="020B0604020202020204" pitchFamily="34" charset="0"/>
                <a:cs typeface="Arial" panose="020B0604020202020204" pitchFamily="34" charset="0"/>
              </a:rPr>
              <a:t>repeats</a:t>
            </a:r>
            <a:r>
              <a:rPr lang="da-DK" sz="2400" b="1" dirty="0">
                <a:solidFill>
                  <a:srgbClr val="FFFFCC"/>
                </a:solidFill>
                <a:latin typeface="Arial" panose="020B0604020202020204" pitchFamily="34" charset="0"/>
                <a:cs typeface="Arial" panose="020B0604020202020204" pitchFamily="34" charset="0"/>
              </a:rPr>
              <a:t> som ikke kan adskilles i alleler</a:t>
            </a:r>
            <a:endParaRPr lang="en-US" sz="2400" b="1" dirty="0">
              <a:solidFill>
                <a:srgbClr val="FFFFCC"/>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7">
            <p14:nvContentPartPr>
              <p14:cNvPr id="5" name="Håndskrift 4">
                <a:extLst>
                  <a:ext uri="{FF2B5EF4-FFF2-40B4-BE49-F238E27FC236}">
                    <a16:creationId xmlns:a16="http://schemas.microsoft.com/office/drawing/2014/main" id="{B585B5B1-E1BC-492B-9EC9-8538545640A1}"/>
                  </a:ext>
                </a:extLst>
              </p14:cNvPr>
              <p14:cNvContentPartPr/>
              <p14:nvPr/>
            </p14:nvContentPartPr>
            <p14:xfrm>
              <a:off x="726377" y="4261726"/>
              <a:ext cx="5282640" cy="360"/>
            </p14:xfrm>
          </p:contentPart>
        </mc:Choice>
        <mc:Fallback xmlns="">
          <p:pic>
            <p:nvPicPr>
              <p:cNvPr id="5" name="Håndskrift 4">
                <a:extLst>
                  <a:ext uri="{FF2B5EF4-FFF2-40B4-BE49-F238E27FC236}">
                    <a16:creationId xmlns:a16="http://schemas.microsoft.com/office/drawing/2014/main" id="{B585B5B1-E1BC-492B-9EC9-8538545640A1}"/>
                  </a:ext>
                </a:extLst>
              </p:cNvPr>
              <p:cNvPicPr/>
              <p:nvPr/>
            </p:nvPicPr>
            <p:blipFill>
              <a:blip r:embed="rId8"/>
              <a:stretch>
                <a:fillRect/>
              </a:stretch>
            </p:blipFill>
            <p:spPr>
              <a:xfrm>
                <a:off x="722057" y="4257406"/>
                <a:ext cx="52912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Håndskrift 6">
                <a:extLst>
                  <a:ext uri="{FF2B5EF4-FFF2-40B4-BE49-F238E27FC236}">
                    <a16:creationId xmlns:a16="http://schemas.microsoft.com/office/drawing/2014/main" id="{F729EDB8-E710-4591-8003-6DADC9DCC213}"/>
                  </a:ext>
                </a:extLst>
              </p14:cNvPr>
              <p14:cNvContentPartPr/>
              <p14:nvPr/>
            </p14:nvContentPartPr>
            <p14:xfrm>
              <a:off x="726017" y="4559086"/>
              <a:ext cx="5283000" cy="360"/>
            </p14:xfrm>
          </p:contentPart>
        </mc:Choice>
        <mc:Fallback xmlns="">
          <p:pic>
            <p:nvPicPr>
              <p:cNvPr id="7" name="Håndskrift 6">
                <a:extLst>
                  <a:ext uri="{FF2B5EF4-FFF2-40B4-BE49-F238E27FC236}">
                    <a16:creationId xmlns:a16="http://schemas.microsoft.com/office/drawing/2014/main" id="{F729EDB8-E710-4591-8003-6DADC9DCC213}"/>
                  </a:ext>
                </a:extLst>
              </p:cNvPr>
              <p:cNvPicPr/>
              <p:nvPr/>
            </p:nvPicPr>
            <p:blipFill>
              <a:blip r:embed="rId10"/>
              <a:stretch>
                <a:fillRect/>
              </a:stretch>
            </p:blipFill>
            <p:spPr>
              <a:xfrm>
                <a:off x="721697" y="4554766"/>
                <a:ext cx="52916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Håndskrift 7">
                <a:extLst>
                  <a:ext uri="{FF2B5EF4-FFF2-40B4-BE49-F238E27FC236}">
                    <a16:creationId xmlns:a16="http://schemas.microsoft.com/office/drawing/2014/main" id="{9A44BF54-2EAF-4C1F-A8D8-288ED30E5B56}"/>
                  </a:ext>
                </a:extLst>
              </p14:cNvPr>
              <p14:cNvContentPartPr/>
              <p14:nvPr/>
            </p14:nvContentPartPr>
            <p14:xfrm>
              <a:off x="6836657" y="3956806"/>
              <a:ext cx="5174280" cy="360"/>
            </p14:xfrm>
          </p:contentPart>
        </mc:Choice>
        <mc:Fallback xmlns="">
          <p:pic>
            <p:nvPicPr>
              <p:cNvPr id="8" name="Håndskrift 7">
                <a:extLst>
                  <a:ext uri="{FF2B5EF4-FFF2-40B4-BE49-F238E27FC236}">
                    <a16:creationId xmlns:a16="http://schemas.microsoft.com/office/drawing/2014/main" id="{9A44BF54-2EAF-4C1F-A8D8-288ED30E5B56}"/>
                  </a:ext>
                </a:extLst>
              </p:cNvPr>
              <p:cNvPicPr/>
              <p:nvPr/>
            </p:nvPicPr>
            <p:blipFill>
              <a:blip r:embed="rId12"/>
              <a:stretch>
                <a:fillRect/>
              </a:stretch>
            </p:blipFill>
            <p:spPr>
              <a:xfrm>
                <a:off x="6832337" y="3952486"/>
                <a:ext cx="51829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Håndskrift 9">
                <a:extLst>
                  <a:ext uri="{FF2B5EF4-FFF2-40B4-BE49-F238E27FC236}">
                    <a16:creationId xmlns:a16="http://schemas.microsoft.com/office/drawing/2014/main" id="{C084D9EF-57E0-4EF5-BB25-FB862471DC16}"/>
                  </a:ext>
                </a:extLst>
              </p14:cNvPr>
              <p14:cNvContentPartPr/>
              <p14:nvPr/>
            </p14:nvContentPartPr>
            <p14:xfrm>
              <a:off x="6761417" y="4058326"/>
              <a:ext cx="5220000" cy="360"/>
            </p14:xfrm>
          </p:contentPart>
        </mc:Choice>
        <mc:Fallback xmlns="">
          <p:pic>
            <p:nvPicPr>
              <p:cNvPr id="10" name="Håndskrift 9">
                <a:extLst>
                  <a:ext uri="{FF2B5EF4-FFF2-40B4-BE49-F238E27FC236}">
                    <a16:creationId xmlns:a16="http://schemas.microsoft.com/office/drawing/2014/main" id="{C084D9EF-57E0-4EF5-BB25-FB862471DC16}"/>
                  </a:ext>
                </a:extLst>
              </p:cNvPr>
              <p:cNvPicPr/>
              <p:nvPr/>
            </p:nvPicPr>
            <p:blipFill>
              <a:blip r:embed="rId14"/>
              <a:stretch>
                <a:fillRect/>
              </a:stretch>
            </p:blipFill>
            <p:spPr>
              <a:xfrm>
                <a:off x="6757097" y="4054006"/>
                <a:ext cx="5228640" cy="9000"/>
              </a:xfrm>
              <a:prstGeom prst="rect">
                <a:avLst/>
              </a:prstGeom>
            </p:spPr>
          </p:pic>
        </mc:Fallback>
      </mc:AlternateContent>
    </p:spTree>
    <p:extLst>
      <p:ext uri="{BB962C8B-B14F-4D97-AF65-F5344CB8AC3E}">
        <p14:creationId xmlns:p14="http://schemas.microsoft.com/office/powerpoint/2010/main" val="224383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645459" y="370115"/>
            <a:ext cx="11144922" cy="892629"/>
          </a:xfrm>
        </p:spPr>
        <p:txBody>
          <a:bodyPr>
            <a:normAutofit/>
          </a:bodyPr>
          <a:lstStyle/>
          <a:p>
            <a:pPr algn="ctr"/>
            <a:r>
              <a:rPr lang="da-DK" sz="3800" dirty="0">
                <a:solidFill>
                  <a:srgbClr val="FFFFCC"/>
                </a:solidFill>
                <a:latin typeface="Arial" panose="020B0604020202020204" pitchFamily="34" charset="0"/>
                <a:cs typeface="Arial" panose="020B0604020202020204" pitchFamily="34" charset="0"/>
              </a:rPr>
              <a:t>Delkonklusion til </a:t>
            </a:r>
            <a:r>
              <a:rPr lang="da-DK" sz="3800" dirty="0" err="1">
                <a:solidFill>
                  <a:srgbClr val="FFFFCC"/>
                </a:solidFill>
                <a:latin typeface="Arial" panose="020B0604020202020204" pitchFamily="34" charset="0"/>
                <a:cs typeface="Arial" panose="020B0604020202020204" pitchFamily="34" charset="0"/>
              </a:rPr>
              <a:t>Repeat</a:t>
            </a:r>
            <a:r>
              <a:rPr lang="da-DK" sz="3800" dirty="0">
                <a:solidFill>
                  <a:srgbClr val="FFFFCC"/>
                </a:solidFill>
                <a:latin typeface="Arial" panose="020B0604020202020204" pitchFamily="34" charset="0"/>
                <a:cs typeface="Arial" panose="020B0604020202020204" pitchFamily="34" charset="0"/>
              </a:rPr>
              <a:t> Tællende Programmer</a:t>
            </a:r>
            <a:endParaRPr lang="en-US" sz="3800" dirty="0">
              <a:solidFill>
                <a:srgbClr val="FFFFCC"/>
              </a:solidFill>
              <a:latin typeface="Arial" panose="020B0604020202020204" pitchFamily="34" charset="0"/>
              <a:cs typeface="Arial" panose="020B0604020202020204" pitchFamily="34" charset="0"/>
            </a:endParaRPr>
          </a:p>
        </p:txBody>
      </p:sp>
      <p:sp>
        <p:nvSpPr>
          <p:cNvPr id="4" name="Pladsholder til tekst 3">
            <a:extLst>
              <a:ext uri="{FF2B5EF4-FFF2-40B4-BE49-F238E27FC236}">
                <a16:creationId xmlns:a16="http://schemas.microsoft.com/office/drawing/2014/main" id="{B4A25120-6C29-4D93-8409-38115BD961AB}"/>
              </a:ext>
            </a:extLst>
          </p:cNvPr>
          <p:cNvSpPr>
            <a:spLocks noGrp="1"/>
          </p:cNvSpPr>
          <p:nvPr>
            <p:ph type="body" sz="half" idx="2"/>
          </p:nvPr>
        </p:nvSpPr>
        <p:spPr>
          <a:xfrm>
            <a:off x="523146" y="1891430"/>
            <a:ext cx="11821254" cy="4496843"/>
          </a:xfrm>
        </p:spPr>
        <p:txBody>
          <a:bodyPr>
            <a:normAutofit fontScale="92500" lnSpcReduction="10000"/>
          </a:bodyPr>
          <a:lstStyle/>
          <a:p>
            <a:pPr marL="342900" indent="-342900">
              <a:buFont typeface="Arial" panose="020B0604020202020204" pitchFamily="34" charset="0"/>
              <a:buChar char="•"/>
            </a:pPr>
            <a:r>
              <a:rPr lang="en-US" sz="2400" dirty="0">
                <a:solidFill>
                  <a:srgbClr val="FFFFCC"/>
                </a:solidFill>
                <a:latin typeface="Arial" panose="020B0604020202020204" pitchFamily="34" charset="0"/>
                <a:cs typeface="Arial" panose="020B0604020202020204" pitchFamily="34" charset="0"/>
              </a:rPr>
              <a:t>Tandem-Genotypes </a:t>
            </a:r>
            <a:r>
              <a:rPr lang="en-US" sz="2400" dirty="0" err="1">
                <a:solidFill>
                  <a:srgbClr val="FFFFCC"/>
                </a:solidFill>
                <a:latin typeface="Arial" panose="020B0604020202020204" pitchFamily="34" charset="0"/>
                <a:cs typeface="Arial" panose="020B0604020202020204" pitchFamily="34" charset="0"/>
              </a:rPr>
              <a:t>og</a:t>
            </a:r>
            <a:r>
              <a:rPr lang="en-US" sz="2400" dirty="0">
                <a:solidFill>
                  <a:srgbClr val="FFFFCC"/>
                </a:solidFill>
                <a:latin typeface="Arial" panose="020B0604020202020204" pitchFamily="34" charset="0"/>
                <a:cs typeface="Arial" panose="020B0604020202020204" pitchFamily="34" charset="0"/>
              </a:rPr>
              <a:t> STRique </a:t>
            </a:r>
            <a:r>
              <a:rPr lang="en-US" sz="2400" dirty="0" err="1">
                <a:solidFill>
                  <a:srgbClr val="FFFFCC"/>
                </a:solidFill>
                <a:latin typeface="Arial" panose="020B0604020202020204" pitchFamily="34" charset="0"/>
                <a:cs typeface="Arial" panose="020B0604020202020204" pitchFamily="34" charset="0"/>
              </a:rPr>
              <a:t>kan</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estimere</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præcise</a:t>
            </a:r>
            <a:r>
              <a:rPr lang="en-US" sz="2400" dirty="0">
                <a:solidFill>
                  <a:srgbClr val="FFFFCC"/>
                </a:solidFill>
                <a:latin typeface="Arial" panose="020B0604020202020204" pitchFamily="34" charset="0"/>
                <a:cs typeface="Arial" panose="020B0604020202020204" pitchFamily="34" charset="0"/>
              </a:rPr>
              <a:t> repeat </a:t>
            </a:r>
            <a:r>
              <a:rPr lang="en-US" sz="2400" dirty="0" err="1">
                <a:solidFill>
                  <a:srgbClr val="FFFFCC"/>
                </a:solidFill>
                <a:latin typeface="Arial" panose="020B0604020202020204" pitchFamily="34" charset="0"/>
                <a:cs typeface="Arial" panose="020B0604020202020204" pitchFamily="34" charset="0"/>
              </a:rPr>
              <a:t>længder</a:t>
            </a:r>
            <a:endParaRPr lang="en-US"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rgbClr val="FFFFCC"/>
                </a:solidFill>
                <a:latin typeface="Arial" panose="020B0604020202020204" pitchFamily="34" charset="0"/>
                <a:cs typeface="Arial" panose="020B0604020202020204" pitchFamily="34" charset="0"/>
              </a:rPr>
              <a:t>RepeatHMM </a:t>
            </a:r>
            <a:r>
              <a:rPr lang="en-US" sz="2400" dirty="0" err="1">
                <a:solidFill>
                  <a:srgbClr val="FFFFCC"/>
                </a:solidFill>
                <a:latin typeface="Arial" panose="020B0604020202020204" pitchFamily="34" charset="0"/>
                <a:cs typeface="Arial" panose="020B0604020202020204" pitchFamily="34" charset="0"/>
              </a:rPr>
              <a:t>overestimerer</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og</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kan</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ikke</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estimere</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præcise</a:t>
            </a:r>
            <a:r>
              <a:rPr lang="en-US" sz="2400" dirty="0">
                <a:solidFill>
                  <a:srgbClr val="FFFFCC"/>
                </a:solidFill>
                <a:latin typeface="Arial" panose="020B0604020202020204" pitchFamily="34" charset="0"/>
                <a:cs typeface="Arial" panose="020B0604020202020204" pitchFamily="34" charset="0"/>
              </a:rPr>
              <a:t> repeat </a:t>
            </a:r>
            <a:r>
              <a:rPr lang="en-US" sz="2400" dirty="0" err="1">
                <a:solidFill>
                  <a:srgbClr val="FFFFCC"/>
                </a:solidFill>
                <a:latin typeface="Arial" panose="020B0604020202020204" pitchFamily="34" charset="0"/>
                <a:cs typeface="Arial" panose="020B0604020202020204" pitchFamily="34" charset="0"/>
              </a:rPr>
              <a:t>længder</a:t>
            </a:r>
            <a:endParaRPr lang="en-US"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rgbClr val="FFFFCC"/>
                </a:solidFill>
                <a:latin typeface="Arial" panose="020B0604020202020204" pitchFamily="34" charset="0"/>
                <a:cs typeface="Arial" panose="020B0604020202020204" pitchFamily="34" charset="0"/>
              </a:rPr>
              <a:t>Der er </a:t>
            </a:r>
            <a:r>
              <a:rPr lang="en-US" sz="2400" dirty="0" err="1">
                <a:solidFill>
                  <a:srgbClr val="FFFFCC"/>
                </a:solidFill>
                <a:latin typeface="Arial" panose="020B0604020202020204" pitchFamily="34" charset="0"/>
                <a:cs typeface="Arial" panose="020B0604020202020204" pitchFamily="34" charset="0"/>
              </a:rPr>
              <a:t>afvigelser</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på</a:t>
            </a:r>
            <a:r>
              <a:rPr lang="en-US" sz="2400" dirty="0">
                <a:solidFill>
                  <a:srgbClr val="FFFFCC"/>
                </a:solidFill>
                <a:latin typeface="Arial" panose="020B0604020202020204" pitchFamily="34" charset="0"/>
                <a:cs typeface="Arial" panose="020B0604020202020204" pitchFamily="34" charset="0"/>
              </a:rPr>
              <a:t> ca 1,5 repeats for FMR1 </a:t>
            </a:r>
            <a:r>
              <a:rPr lang="en-US" sz="2400" dirty="0" err="1">
                <a:solidFill>
                  <a:srgbClr val="FFFFCC"/>
                </a:solidFill>
                <a:latin typeface="Arial" panose="020B0604020202020204" pitchFamily="34" charset="0"/>
                <a:cs typeface="Arial" panose="020B0604020202020204" pitchFamily="34" charset="0"/>
              </a:rPr>
              <a:t>og</a:t>
            </a:r>
            <a:r>
              <a:rPr lang="en-US" sz="2400" dirty="0">
                <a:solidFill>
                  <a:srgbClr val="FFFFCC"/>
                </a:solidFill>
                <a:latin typeface="Arial" panose="020B0604020202020204" pitchFamily="34" charset="0"/>
                <a:cs typeface="Arial" panose="020B0604020202020204" pitchFamily="34" charset="0"/>
              </a:rPr>
              <a:t> 3 for HTT</a:t>
            </a:r>
          </a:p>
          <a:p>
            <a:pPr lvl="1"/>
            <a:r>
              <a:rPr lang="en-US" sz="2200" dirty="0">
                <a:solidFill>
                  <a:srgbClr val="FFFFCC"/>
                </a:solidFill>
                <a:latin typeface="Arial" panose="020B0604020202020204" pitchFamily="34" charset="0"/>
                <a:cs typeface="Arial" panose="020B0604020202020204" pitchFamily="34" charset="0"/>
              </a:rPr>
              <a:t>- </a:t>
            </a:r>
            <a:r>
              <a:rPr lang="en-US" sz="2200" dirty="0" err="1">
                <a:solidFill>
                  <a:srgbClr val="FFFFCC"/>
                </a:solidFill>
                <a:latin typeface="Arial" panose="020B0604020202020204" pitchFamily="34" charset="0"/>
                <a:cs typeface="Arial" panose="020B0604020202020204" pitchFamily="34" charset="0"/>
              </a:rPr>
              <a:t>Sekventerings</a:t>
            </a:r>
            <a:r>
              <a:rPr lang="en-US" sz="2200" dirty="0">
                <a:solidFill>
                  <a:srgbClr val="FFFFCC"/>
                </a:solidFill>
                <a:latin typeface="Arial" panose="020B0604020202020204" pitchFamily="34" charset="0"/>
                <a:cs typeface="Arial" panose="020B0604020202020204" pitchFamily="34" charset="0"/>
              </a:rPr>
              <a:t> </a:t>
            </a:r>
            <a:r>
              <a:rPr lang="en-US" sz="2200" dirty="0" err="1">
                <a:solidFill>
                  <a:srgbClr val="FFFFCC"/>
                </a:solidFill>
                <a:latin typeface="Arial" panose="020B0604020202020204" pitchFamily="34" charset="0"/>
                <a:cs typeface="Arial" panose="020B0604020202020204" pitchFamily="34" charset="0"/>
              </a:rPr>
              <a:t>fejl</a:t>
            </a:r>
            <a:endParaRPr lang="en-US" sz="2200" dirty="0">
              <a:solidFill>
                <a:srgbClr val="FFFFCC"/>
              </a:solidFill>
              <a:latin typeface="Arial" panose="020B0604020202020204" pitchFamily="34" charset="0"/>
              <a:cs typeface="Arial" panose="020B0604020202020204" pitchFamily="34" charset="0"/>
            </a:endParaRPr>
          </a:p>
          <a:p>
            <a:endParaRPr lang="da-DK" sz="2400" dirty="0">
              <a:solidFill>
                <a:srgbClr val="FFFFCC"/>
              </a:solidFill>
              <a:latin typeface="Arial" panose="020B0604020202020204" pitchFamily="34" charset="0"/>
              <a:cs typeface="Arial" panose="020B0604020202020204" pitchFamily="34" charset="0"/>
              <a:sym typeface="Wingdings" panose="05000000000000000000" pitchFamily="2" charset="2"/>
            </a:endParaRP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sym typeface="Wingdings" panose="05000000000000000000" pitchFamily="2" charset="2"/>
              </a:rPr>
              <a:t>Alleler med </a:t>
            </a:r>
            <a:r>
              <a:rPr lang="da-DK" sz="2400" dirty="0" err="1">
                <a:solidFill>
                  <a:srgbClr val="FFFFCC"/>
                </a:solidFill>
                <a:latin typeface="Arial" panose="020B0604020202020204" pitchFamily="34" charset="0"/>
                <a:cs typeface="Arial" panose="020B0604020202020204" pitchFamily="34" charset="0"/>
                <a:sym typeface="Wingdings" panose="05000000000000000000" pitchFamily="2" charset="2"/>
              </a:rPr>
              <a:t>repeats</a:t>
            </a:r>
            <a:r>
              <a:rPr lang="da-DK" sz="2400" dirty="0">
                <a:solidFill>
                  <a:srgbClr val="FFFFCC"/>
                </a:solidFill>
                <a:latin typeface="Arial" panose="020B0604020202020204" pitchFamily="34" charset="0"/>
                <a:cs typeface="Arial" panose="020B0604020202020204" pitchFamily="34" charset="0"/>
                <a:sym typeface="Wingdings" panose="05000000000000000000" pitchFamily="2" charset="2"/>
              </a:rPr>
              <a:t> der ligger tæt kan ikke adskilles</a:t>
            </a:r>
          </a:p>
          <a:p>
            <a:endParaRPr lang="en-US"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Ingen korrelation mellem:</a:t>
            </a:r>
          </a:p>
          <a:p>
            <a:r>
              <a:rPr lang="da-DK" sz="2400" dirty="0">
                <a:solidFill>
                  <a:srgbClr val="FFFFCC"/>
                </a:solidFill>
                <a:latin typeface="Arial" panose="020B0604020202020204" pitchFamily="34" charset="0"/>
                <a:cs typeface="Arial" panose="020B0604020202020204" pitchFamily="34" charset="0"/>
              </a:rPr>
              <a:t>	- Afvigelse og dybde</a:t>
            </a:r>
          </a:p>
          <a:p>
            <a:r>
              <a:rPr lang="da-DK" sz="2400" dirty="0">
                <a:solidFill>
                  <a:srgbClr val="FFFFCC"/>
                </a:solidFill>
                <a:latin typeface="Arial" panose="020B0604020202020204" pitchFamily="34" charset="0"/>
                <a:cs typeface="Arial" panose="020B0604020202020204" pitchFamily="34" charset="0"/>
              </a:rPr>
              <a:t>	- Afvigelse og </a:t>
            </a:r>
            <a:r>
              <a:rPr lang="da-DK" sz="2400" dirty="0" err="1">
                <a:solidFill>
                  <a:srgbClr val="FFFFCC"/>
                </a:solidFill>
                <a:latin typeface="Arial" panose="020B0604020202020204" pitchFamily="34" charset="0"/>
                <a:cs typeface="Arial" panose="020B0604020202020204" pitchFamily="34" charset="0"/>
              </a:rPr>
              <a:t>repeat</a:t>
            </a:r>
            <a:r>
              <a:rPr lang="da-DK" sz="2400" dirty="0">
                <a:solidFill>
                  <a:srgbClr val="FFFFCC"/>
                </a:solidFill>
                <a:latin typeface="Arial" panose="020B0604020202020204" pitchFamily="34" charset="0"/>
                <a:cs typeface="Arial" panose="020B0604020202020204" pitchFamily="34" charset="0"/>
              </a:rPr>
              <a:t> længde</a:t>
            </a:r>
            <a:endParaRPr lang="da-DK" sz="2400" dirty="0">
              <a:solidFill>
                <a:srgbClr val="FFFFCC"/>
              </a:solidFill>
              <a:latin typeface="Arial" panose="020B0604020202020204" pitchFamily="34" charset="0"/>
              <a:cs typeface="Arial" panose="020B0604020202020204" pitchFamily="34" charset="0"/>
              <a:sym typeface="Wingdings" panose="05000000000000000000" pitchFamily="2" charset="2"/>
            </a:endParaRPr>
          </a:p>
        </p:txBody>
      </p:sp>
      <p:sp>
        <p:nvSpPr>
          <p:cNvPr id="11" name="Tekstfelt 10">
            <a:extLst>
              <a:ext uri="{FF2B5EF4-FFF2-40B4-BE49-F238E27FC236}">
                <a16:creationId xmlns:a16="http://schemas.microsoft.com/office/drawing/2014/main" id="{4B520E2F-A17A-4747-B035-DFA081B709A9}"/>
              </a:ext>
            </a:extLst>
          </p:cNvPr>
          <p:cNvSpPr txBox="1"/>
          <p:nvPr/>
        </p:nvSpPr>
        <p:spPr>
          <a:xfrm>
            <a:off x="11399795"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30</a:t>
            </a:r>
            <a:endParaRPr lang="en-US" sz="1400" dirty="0">
              <a:solidFill>
                <a:srgbClr val="FFFF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6921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7EC3F4-A2DB-46A3-B88F-6B61C4C4A507}"/>
              </a:ext>
            </a:extLst>
          </p:cNvPr>
          <p:cNvSpPr>
            <a:spLocks noGrp="1"/>
          </p:cNvSpPr>
          <p:nvPr>
            <p:ph type="title"/>
          </p:nvPr>
        </p:nvSpPr>
        <p:spPr>
          <a:xfrm>
            <a:off x="839788" y="457200"/>
            <a:ext cx="9849983" cy="762000"/>
          </a:xfrm>
        </p:spPr>
        <p:txBody>
          <a:bodyPr/>
          <a:lstStyle/>
          <a:p>
            <a:pPr algn="ctr"/>
            <a:r>
              <a:rPr lang="da-DK" dirty="0" err="1">
                <a:solidFill>
                  <a:srgbClr val="FFFFCC"/>
                </a:solidFill>
                <a:latin typeface="Arial" panose="020B0604020202020204" pitchFamily="34" charset="0"/>
                <a:cs typeface="Arial" panose="020B0604020202020204" pitchFamily="34" charset="0"/>
              </a:rPr>
              <a:t>Haplotype</a:t>
            </a:r>
            <a:r>
              <a:rPr lang="da-DK" dirty="0">
                <a:solidFill>
                  <a:srgbClr val="FFFFCC"/>
                </a:solidFill>
                <a:latin typeface="Arial" panose="020B0604020202020204" pitchFamily="34" charset="0"/>
                <a:cs typeface="Arial" panose="020B0604020202020204" pitchFamily="34" charset="0"/>
              </a:rPr>
              <a:t> Fasning</a:t>
            </a:r>
            <a:endParaRPr lang="en-US" dirty="0">
              <a:solidFill>
                <a:srgbClr val="FFFFCC"/>
              </a:solidFill>
              <a:latin typeface="Arial" panose="020B0604020202020204" pitchFamily="34" charset="0"/>
              <a:cs typeface="Arial" panose="020B0604020202020204" pitchFamily="34" charset="0"/>
            </a:endParaRPr>
          </a:p>
        </p:txBody>
      </p:sp>
      <p:sp>
        <p:nvSpPr>
          <p:cNvPr id="4" name="Pladsholder til tekst 3">
            <a:extLst>
              <a:ext uri="{FF2B5EF4-FFF2-40B4-BE49-F238E27FC236}">
                <a16:creationId xmlns:a16="http://schemas.microsoft.com/office/drawing/2014/main" id="{54107DC6-9E99-46E0-9ED2-FCBD227111F6}"/>
              </a:ext>
            </a:extLst>
          </p:cNvPr>
          <p:cNvSpPr>
            <a:spLocks noGrp="1"/>
          </p:cNvSpPr>
          <p:nvPr>
            <p:ph type="body" sz="half" idx="2"/>
          </p:nvPr>
        </p:nvSpPr>
        <p:spPr>
          <a:xfrm>
            <a:off x="493799" y="1548419"/>
            <a:ext cx="6947131" cy="4159931"/>
          </a:xfrm>
        </p:spPr>
        <p:txBody>
          <a:bodyPr>
            <a:normAutofit/>
          </a:bodyPr>
          <a:lstStyle/>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TRiCoLOR</a:t>
            </a: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Separering af uadskillelige alleler</a:t>
            </a: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To fasnings metoder</a:t>
            </a:r>
          </a:p>
          <a:p>
            <a:r>
              <a:rPr lang="da-DK" sz="2400" dirty="0">
                <a:solidFill>
                  <a:srgbClr val="FFFFCC"/>
                </a:solidFill>
                <a:latin typeface="Arial" panose="020B0604020202020204" pitchFamily="34" charset="0"/>
                <a:cs typeface="Arial" panose="020B0604020202020204" pitchFamily="34" charset="0"/>
              </a:rPr>
              <a:t>	(1) LongShot</a:t>
            </a:r>
          </a:p>
          <a:p>
            <a:r>
              <a:rPr lang="da-DK" sz="2400" dirty="0">
                <a:solidFill>
                  <a:srgbClr val="FFFFCC"/>
                </a:solidFill>
                <a:latin typeface="Arial" panose="020B0604020202020204" pitchFamily="34" charset="0"/>
                <a:cs typeface="Arial" panose="020B0604020202020204" pitchFamily="34" charset="0"/>
              </a:rPr>
              <a:t>	(2) In-House </a:t>
            </a:r>
            <a:r>
              <a:rPr lang="da-DK" sz="2400" dirty="0" err="1">
                <a:solidFill>
                  <a:srgbClr val="FFFFCC"/>
                </a:solidFill>
                <a:latin typeface="Arial" panose="020B0604020202020204" pitchFamily="34" charset="0"/>
                <a:cs typeface="Arial" panose="020B0604020202020204" pitchFamily="34" charset="0"/>
              </a:rPr>
              <a:t>Illumina-Guided</a:t>
            </a:r>
            <a:r>
              <a:rPr lang="da-DK" sz="2400" dirty="0">
                <a:solidFill>
                  <a:srgbClr val="FFFFCC"/>
                </a:solidFill>
                <a:latin typeface="Arial" panose="020B0604020202020204" pitchFamily="34" charset="0"/>
                <a:cs typeface="Arial" panose="020B0604020202020204" pitchFamily="34" charset="0"/>
              </a:rPr>
              <a:t> Metode</a:t>
            </a:r>
            <a:endParaRPr lang="en-US" sz="2400" dirty="0">
              <a:solidFill>
                <a:srgbClr val="FFFFCC"/>
              </a:solidFill>
              <a:latin typeface="Arial" panose="020B0604020202020204" pitchFamily="34" charset="0"/>
              <a:cs typeface="Arial" panose="020B0604020202020204" pitchFamily="34" charset="0"/>
            </a:endParaRPr>
          </a:p>
        </p:txBody>
      </p:sp>
      <p:sp>
        <p:nvSpPr>
          <p:cNvPr id="5" name="Tekstfelt 4">
            <a:extLst>
              <a:ext uri="{FF2B5EF4-FFF2-40B4-BE49-F238E27FC236}">
                <a16:creationId xmlns:a16="http://schemas.microsoft.com/office/drawing/2014/main" id="{3004BAE6-FF75-4CCA-B0DA-5A3E0F479009}"/>
              </a:ext>
            </a:extLst>
          </p:cNvPr>
          <p:cNvSpPr txBox="1"/>
          <p:nvPr/>
        </p:nvSpPr>
        <p:spPr>
          <a:xfrm>
            <a:off x="11399795"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31</a:t>
            </a:r>
            <a:endParaRPr lang="en-US" sz="1400" dirty="0">
              <a:solidFill>
                <a:srgbClr val="FFFF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9530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991394" y="0"/>
            <a:ext cx="10209212" cy="747839"/>
          </a:xfrm>
        </p:spPr>
        <p:txBody>
          <a:bodyPr>
            <a:normAutofit/>
          </a:bodyPr>
          <a:lstStyle/>
          <a:p>
            <a:pPr algn="ctr"/>
            <a:r>
              <a:rPr lang="da-DK" sz="3800" dirty="0">
                <a:solidFill>
                  <a:srgbClr val="FFFFCC"/>
                </a:solidFill>
                <a:latin typeface="Arial" panose="020B0604020202020204" pitchFamily="34" charset="0"/>
                <a:cs typeface="Arial" panose="020B0604020202020204" pitchFamily="34" charset="0"/>
              </a:rPr>
              <a:t>Fasning af </a:t>
            </a:r>
            <a:r>
              <a:rPr lang="da-DK" sz="3800" dirty="0" err="1">
                <a:solidFill>
                  <a:srgbClr val="FFFFCC"/>
                </a:solidFill>
                <a:latin typeface="Arial" panose="020B0604020202020204" pitchFamily="34" charset="0"/>
                <a:cs typeface="Arial" panose="020B0604020202020204" pitchFamily="34" charset="0"/>
              </a:rPr>
              <a:t>Repeats</a:t>
            </a:r>
            <a:r>
              <a:rPr lang="da-DK" sz="3800" dirty="0">
                <a:solidFill>
                  <a:srgbClr val="FFFFCC"/>
                </a:solidFill>
                <a:latin typeface="Arial" panose="020B0604020202020204" pitchFamily="34" charset="0"/>
                <a:cs typeface="Arial" panose="020B0604020202020204" pitchFamily="34" charset="0"/>
              </a:rPr>
              <a:t> med Stor Længde Forskel</a:t>
            </a:r>
            <a:endParaRPr lang="en-US" sz="3800" dirty="0">
              <a:solidFill>
                <a:srgbClr val="FFFFCC"/>
              </a:solidFill>
              <a:latin typeface="Arial" panose="020B0604020202020204" pitchFamily="34" charset="0"/>
              <a:cs typeface="Arial" panose="020B0604020202020204" pitchFamily="34" charset="0"/>
            </a:endParaRPr>
          </a:p>
        </p:txBody>
      </p:sp>
      <p:sp>
        <p:nvSpPr>
          <p:cNvPr id="5" name="Tekstfelt 4">
            <a:extLst>
              <a:ext uri="{FF2B5EF4-FFF2-40B4-BE49-F238E27FC236}">
                <a16:creationId xmlns:a16="http://schemas.microsoft.com/office/drawing/2014/main" id="{532BE14F-2602-4AA3-B4C4-CBF42F4DEF3A}"/>
              </a:ext>
            </a:extLst>
          </p:cNvPr>
          <p:cNvSpPr txBox="1"/>
          <p:nvPr/>
        </p:nvSpPr>
        <p:spPr>
          <a:xfrm>
            <a:off x="11399795"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32</a:t>
            </a:r>
            <a:endParaRPr lang="en-US" sz="1400" dirty="0">
              <a:solidFill>
                <a:srgbClr val="FFFFCC"/>
              </a:solidFill>
              <a:latin typeface="Arial" panose="020B0604020202020204" pitchFamily="34" charset="0"/>
              <a:cs typeface="Arial" panose="020B0604020202020204" pitchFamily="34" charset="0"/>
            </a:endParaRPr>
          </a:p>
        </p:txBody>
      </p:sp>
      <p:pic>
        <p:nvPicPr>
          <p:cNvPr id="7" name="Billede 6">
            <a:extLst>
              <a:ext uri="{FF2B5EF4-FFF2-40B4-BE49-F238E27FC236}">
                <a16:creationId xmlns:a16="http://schemas.microsoft.com/office/drawing/2014/main" id="{B0A5A659-0AC9-49BB-99F5-2DB8CB26F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4337" y="747839"/>
            <a:ext cx="6023326" cy="595924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Håndskrift 2">
                <a:extLst>
                  <a:ext uri="{FF2B5EF4-FFF2-40B4-BE49-F238E27FC236}">
                    <a16:creationId xmlns:a16="http://schemas.microsoft.com/office/drawing/2014/main" id="{79394F03-85BC-4B86-AAFE-28EE73AC65B6}"/>
                  </a:ext>
                </a:extLst>
              </p14:cNvPr>
              <p14:cNvContentPartPr/>
              <p14:nvPr/>
            </p14:nvContentPartPr>
            <p14:xfrm>
              <a:off x="3439472" y="2741497"/>
              <a:ext cx="2084760" cy="360"/>
            </p14:xfrm>
          </p:contentPart>
        </mc:Choice>
        <mc:Fallback xmlns="">
          <p:pic>
            <p:nvPicPr>
              <p:cNvPr id="3" name="Håndskrift 2">
                <a:extLst>
                  <a:ext uri="{FF2B5EF4-FFF2-40B4-BE49-F238E27FC236}">
                    <a16:creationId xmlns:a16="http://schemas.microsoft.com/office/drawing/2014/main" id="{79394F03-85BC-4B86-AAFE-28EE73AC65B6}"/>
                  </a:ext>
                </a:extLst>
              </p:cNvPr>
              <p:cNvPicPr/>
              <p:nvPr/>
            </p:nvPicPr>
            <p:blipFill>
              <a:blip r:embed="rId5"/>
              <a:stretch>
                <a:fillRect/>
              </a:stretch>
            </p:blipFill>
            <p:spPr>
              <a:xfrm>
                <a:off x="3435152" y="2737177"/>
                <a:ext cx="20934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Håndskrift 3">
                <a:extLst>
                  <a:ext uri="{FF2B5EF4-FFF2-40B4-BE49-F238E27FC236}">
                    <a16:creationId xmlns:a16="http://schemas.microsoft.com/office/drawing/2014/main" id="{7AAA2548-E360-4D88-A85C-EC9457FD0A58}"/>
                  </a:ext>
                </a:extLst>
              </p14:cNvPr>
              <p14:cNvContentPartPr/>
              <p14:nvPr/>
            </p14:nvContentPartPr>
            <p14:xfrm>
              <a:off x="3428672" y="3055417"/>
              <a:ext cx="2078280" cy="360"/>
            </p14:xfrm>
          </p:contentPart>
        </mc:Choice>
        <mc:Fallback xmlns="">
          <p:pic>
            <p:nvPicPr>
              <p:cNvPr id="4" name="Håndskrift 3">
                <a:extLst>
                  <a:ext uri="{FF2B5EF4-FFF2-40B4-BE49-F238E27FC236}">
                    <a16:creationId xmlns:a16="http://schemas.microsoft.com/office/drawing/2014/main" id="{7AAA2548-E360-4D88-A85C-EC9457FD0A58}"/>
                  </a:ext>
                </a:extLst>
              </p:cNvPr>
              <p:cNvPicPr/>
              <p:nvPr/>
            </p:nvPicPr>
            <p:blipFill>
              <a:blip r:embed="rId7"/>
              <a:stretch>
                <a:fillRect/>
              </a:stretch>
            </p:blipFill>
            <p:spPr>
              <a:xfrm>
                <a:off x="3424352" y="3051097"/>
                <a:ext cx="20869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Håndskrift 5">
                <a:extLst>
                  <a:ext uri="{FF2B5EF4-FFF2-40B4-BE49-F238E27FC236}">
                    <a16:creationId xmlns:a16="http://schemas.microsoft.com/office/drawing/2014/main" id="{DFDA064C-FC46-4CD4-B4EE-08E3D7E6D14E}"/>
                  </a:ext>
                </a:extLst>
              </p14:cNvPr>
              <p14:cNvContentPartPr/>
              <p14:nvPr/>
            </p14:nvContentPartPr>
            <p14:xfrm>
              <a:off x="6418266" y="2350924"/>
              <a:ext cx="2088720" cy="360"/>
            </p14:xfrm>
          </p:contentPart>
        </mc:Choice>
        <mc:Fallback xmlns="">
          <p:pic>
            <p:nvPicPr>
              <p:cNvPr id="6" name="Håndskrift 5">
                <a:extLst>
                  <a:ext uri="{FF2B5EF4-FFF2-40B4-BE49-F238E27FC236}">
                    <a16:creationId xmlns:a16="http://schemas.microsoft.com/office/drawing/2014/main" id="{DFDA064C-FC46-4CD4-B4EE-08E3D7E6D14E}"/>
                  </a:ext>
                </a:extLst>
              </p:cNvPr>
              <p:cNvPicPr/>
              <p:nvPr/>
            </p:nvPicPr>
            <p:blipFill>
              <a:blip r:embed="rId9"/>
              <a:stretch>
                <a:fillRect/>
              </a:stretch>
            </p:blipFill>
            <p:spPr>
              <a:xfrm>
                <a:off x="6413946" y="2346604"/>
                <a:ext cx="20973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Håndskrift 7">
                <a:extLst>
                  <a:ext uri="{FF2B5EF4-FFF2-40B4-BE49-F238E27FC236}">
                    <a16:creationId xmlns:a16="http://schemas.microsoft.com/office/drawing/2014/main" id="{7C1D3E54-9192-4DD8-B889-AFEAFB853062}"/>
                  </a:ext>
                </a:extLst>
              </p14:cNvPr>
              <p14:cNvContentPartPr/>
              <p14:nvPr/>
            </p14:nvContentPartPr>
            <p14:xfrm>
              <a:off x="6414666" y="2892004"/>
              <a:ext cx="2095920" cy="360"/>
            </p14:xfrm>
          </p:contentPart>
        </mc:Choice>
        <mc:Fallback xmlns="">
          <p:pic>
            <p:nvPicPr>
              <p:cNvPr id="8" name="Håndskrift 7">
                <a:extLst>
                  <a:ext uri="{FF2B5EF4-FFF2-40B4-BE49-F238E27FC236}">
                    <a16:creationId xmlns:a16="http://schemas.microsoft.com/office/drawing/2014/main" id="{7C1D3E54-9192-4DD8-B889-AFEAFB853062}"/>
                  </a:ext>
                </a:extLst>
              </p:cNvPr>
              <p:cNvPicPr/>
              <p:nvPr/>
            </p:nvPicPr>
            <p:blipFill>
              <a:blip r:embed="rId11"/>
              <a:stretch>
                <a:fillRect/>
              </a:stretch>
            </p:blipFill>
            <p:spPr>
              <a:xfrm>
                <a:off x="6410346" y="2887684"/>
                <a:ext cx="21045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Håndskrift 8">
                <a:extLst>
                  <a:ext uri="{FF2B5EF4-FFF2-40B4-BE49-F238E27FC236}">
                    <a16:creationId xmlns:a16="http://schemas.microsoft.com/office/drawing/2014/main" id="{C8C8D2A2-9C77-43B4-B2BC-10A118301299}"/>
                  </a:ext>
                </a:extLst>
              </p14:cNvPr>
              <p14:cNvContentPartPr/>
              <p14:nvPr/>
            </p14:nvContentPartPr>
            <p14:xfrm>
              <a:off x="3413563" y="4886675"/>
              <a:ext cx="2097000" cy="360"/>
            </p14:xfrm>
          </p:contentPart>
        </mc:Choice>
        <mc:Fallback xmlns="">
          <p:pic>
            <p:nvPicPr>
              <p:cNvPr id="9" name="Håndskrift 8">
                <a:extLst>
                  <a:ext uri="{FF2B5EF4-FFF2-40B4-BE49-F238E27FC236}">
                    <a16:creationId xmlns:a16="http://schemas.microsoft.com/office/drawing/2014/main" id="{C8C8D2A2-9C77-43B4-B2BC-10A118301299}"/>
                  </a:ext>
                </a:extLst>
              </p:cNvPr>
              <p:cNvPicPr/>
              <p:nvPr/>
            </p:nvPicPr>
            <p:blipFill>
              <a:blip r:embed="rId13"/>
              <a:stretch>
                <a:fillRect/>
              </a:stretch>
            </p:blipFill>
            <p:spPr>
              <a:xfrm>
                <a:off x="3409243" y="4882355"/>
                <a:ext cx="21056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Håndskrift 9">
                <a:extLst>
                  <a:ext uri="{FF2B5EF4-FFF2-40B4-BE49-F238E27FC236}">
                    <a16:creationId xmlns:a16="http://schemas.microsoft.com/office/drawing/2014/main" id="{50E63A00-0716-4759-884F-B588FC9250C5}"/>
                  </a:ext>
                </a:extLst>
              </p14:cNvPr>
              <p14:cNvContentPartPr/>
              <p14:nvPr/>
            </p14:nvContentPartPr>
            <p14:xfrm>
              <a:off x="3423643" y="5484635"/>
              <a:ext cx="2086920" cy="360"/>
            </p14:xfrm>
          </p:contentPart>
        </mc:Choice>
        <mc:Fallback xmlns="">
          <p:pic>
            <p:nvPicPr>
              <p:cNvPr id="10" name="Håndskrift 9">
                <a:extLst>
                  <a:ext uri="{FF2B5EF4-FFF2-40B4-BE49-F238E27FC236}">
                    <a16:creationId xmlns:a16="http://schemas.microsoft.com/office/drawing/2014/main" id="{50E63A00-0716-4759-884F-B588FC9250C5}"/>
                  </a:ext>
                </a:extLst>
              </p:cNvPr>
              <p:cNvPicPr/>
              <p:nvPr/>
            </p:nvPicPr>
            <p:blipFill>
              <a:blip r:embed="rId5"/>
              <a:stretch>
                <a:fillRect/>
              </a:stretch>
            </p:blipFill>
            <p:spPr>
              <a:xfrm>
                <a:off x="3419323" y="5480315"/>
                <a:ext cx="20955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Håndskrift 10">
                <a:extLst>
                  <a:ext uri="{FF2B5EF4-FFF2-40B4-BE49-F238E27FC236}">
                    <a16:creationId xmlns:a16="http://schemas.microsoft.com/office/drawing/2014/main" id="{4C4EF94C-5987-4E02-93B5-49CD6D792F91}"/>
                  </a:ext>
                </a:extLst>
              </p14:cNvPr>
              <p14:cNvContentPartPr/>
              <p14:nvPr/>
            </p14:nvContentPartPr>
            <p14:xfrm>
              <a:off x="6362997" y="4542743"/>
              <a:ext cx="2082960" cy="360"/>
            </p14:xfrm>
          </p:contentPart>
        </mc:Choice>
        <mc:Fallback xmlns="">
          <p:pic>
            <p:nvPicPr>
              <p:cNvPr id="11" name="Håndskrift 10">
                <a:extLst>
                  <a:ext uri="{FF2B5EF4-FFF2-40B4-BE49-F238E27FC236}">
                    <a16:creationId xmlns:a16="http://schemas.microsoft.com/office/drawing/2014/main" id="{4C4EF94C-5987-4E02-93B5-49CD6D792F91}"/>
                  </a:ext>
                </a:extLst>
              </p:cNvPr>
              <p:cNvPicPr/>
              <p:nvPr/>
            </p:nvPicPr>
            <p:blipFill>
              <a:blip r:embed="rId7"/>
              <a:stretch>
                <a:fillRect/>
              </a:stretch>
            </p:blipFill>
            <p:spPr>
              <a:xfrm>
                <a:off x="6358677" y="4538423"/>
                <a:ext cx="20916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Håndskrift 11">
                <a:extLst>
                  <a:ext uri="{FF2B5EF4-FFF2-40B4-BE49-F238E27FC236}">
                    <a16:creationId xmlns:a16="http://schemas.microsoft.com/office/drawing/2014/main" id="{FFFC947F-84B6-4898-A933-E39E0F9C0D3E}"/>
                  </a:ext>
                </a:extLst>
              </p14:cNvPr>
              <p14:cNvContentPartPr/>
              <p14:nvPr/>
            </p14:nvContentPartPr>
            <p14:xfrm>
              <a:off x="6356157" y="5357423"/>
              <a:ext cx="2100600" cy="360"/>
            </p14:xfrm>
          </p:contentPart>
        </mc:Choice>
        <mc:Fallback xmlns="">
          <p:pic>
            <p:nvPicPr>
              <p:cNvPr id="12" name="Håndskrift 11">
                <a:extLst>
                  <a:ext uri="{FF2B5EF4-FFF2-40B4-BE49-F238E27FC236}">
                    <a16:creationId xmlns:a16="http://schemas.microsoft.com/office/drawing/2014/main" id="{FFFC947F-84B6-4898-A933-E39E0F9C0D3E}"/>
                  </a:ext>
                </a:extLst>
              </p:cNvPr>
              <p:cNvPicPr/>
              <p:nvPr/>
            </p:nvPicPr>
            <p:blipFill>
              <a:blip r:embed="rId17"/>
              <a:stretch>
                <a:fillRect/>
              </a:stretch>
            </p:blipFill>
            <p:spPr>
              <a:xfrm>
                <a:off x="6351837" y="5353103"/>
                <a:ext cx="2109240" cy="9000"/>
              </a:xfrm>
              <a:prstGeom prst="rect">
                <a:avLst/>
              </a:prstGeom>
            </p:spPr>
          </p:pic>
        </mc:Fallback>
      </mc:AlternateContent>
    </p:spTree>
    <p:extLst>
      <p:ext uri="{BB962C8B-B14F-4D97-AF65-F5344CB8AC3E}">
        <p14:creationId xmlns:p14="http://schemas.microsoft.com/office/powerpoint/2010/main" val="1803978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991394" y="0"/>
            <a:ext cx="10209212" cy="732609"/>
          </a:xfrm>
        </p:spPr>
        <p:txBody>
          <a:bodyPr>
            <a:normAutofit/>
          </a:bodyPr>
          <a:lstStyle/>
          <a:p>
            <a:pPr algn="ctr"/>
            <a:r>
              <a:rPr lang="da-DK" sz="3800" dirty="0">
                <a:solidFill>
                  <a:srgbClr val="FFFFCC"/>
                </a:solidFill>
                <a:latin typeface="Arial" panose="020B0604020202020204" pitchFamily="34" charset="0"/>
                <a:cs typeface="Arial" panose="020B0604020202020204" pitchFamily="34" charset="0"/>
              </a:rPr>
              <a:t>Fasning af Uadskillelige </a:t>
            </a:r>
            <a:r>
              <a:rPr lang="da-DK" sz="3800" dirty="0" err="1">
                <a:solidFill>
                  <a:srgbClr val="FFFFCC"/>
                </a:solidFill>
                <a:latin typeface="Arial" panose="020B0604020202020204" pitchFamily="34" charset="0"/>
                <a:cs typeface="Arial" panose="020B0604020202020204" pitchFamily="34" charset="0"/>
              </a:rPr>
              <a:t>Repeats</a:t>
            </a:r>
            <a:endParaRPr lang="en-US" sz="3800" dirty="0">
              <a:solidFill>
                <a:srgbClr val="FFFFCC"/>
              </a:solidFill>
              <a:latin typeface="Arial" panose="020B0604020202020204" pitchFamily="34" charset="0"/>
              <a:cs typeface="Arial" panose="020B0604020202020204" pitchFamily="34" charset="0"/>
            </a:endParaRPr>
          </a:p>
        </p:txBody>
      </p:sp>
      <p:sp>
        <p:nvSpPr>
          <p:cNvPr id="5" name="Tekstfelt 4">
            <a:extLst>
              <a:ext uri="{FF2B5EF4-FFF2-40B4-BE49-F238E27FC236}">
                <a16:creationId xmlns:a16="http://schemas.microsoft.com/office/drawing/2014/main" id="{5D934BFB-4E6B-43E2-A20B-9CBBA3D90DB8}"/>
              </a:ext>
            </a:extLst>
          </p:cNvPr>
          <p:cNvSpPr txBox="1"/>
          <p:nvPr/>
        </p:nvSpPr>
        <p:spPr>
          <a:xfrm>
            <a:off x="11399795"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33</a:t>
            </a:r>
            <a:endParaRPr lang="en-US" sz="1400" dirty="0">
              <a:solidFill>
                <a:srgbClr val="FFFFCC"/>
              </a:solidFill>
              <a:latin typeface="Arial" panose="020B0604020202020204" pitchFamily="34" charset="0"/>
              <a:cs typeface="Arial" panose="020B0604020202020204" pitchFamily="34" charset="0"/>
            </a:endParaRPr>
          </a:p>
        </p:txBody>
      </p:sp>
      <p:pic>
        <p:nvPicPr>
          <p:cNvPr id="15" name="Billede 14">
            <a:extLst>
              <a:ext uri="{FF2B5EF4-FFF2-40B4-BE49-F238E27FC236}">
                <a16:creationId xmlns:a16="http://schemas.microsoft.com/office/drawing/2014/main" id="{BE66F1CC-77AE-4F0D-8918-72BD7EF93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722" y="732609"/>
            <a:ext cx="6516555" cy="608363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Håndskrift 2">
                <a:extLst>
                  <a:ext uri="{FF2B5EF4-FFF2-40B4-BE49-F238E27FC236}">
                    <a16:creationId xmlns:a16="http://schemas.microsoft.com/office/drawing/2014/main" id="{2AB83FDB-45F8-47A5-82BA-C79F225F1B44}"/>
                  </a:ext>
                </a:extLst>
              </p14:cNvPr>
              <p14:cNvContentPartPr/>
              <p14:nvPr/>
            </p14:nvContentPartPr>
            <p14:xfrm>
              <a:off x="3224243" y="2691018"/>
              <a:ext cx="2231280" cy="360"/>
            </p14:xfrm>
          </p:contentPart>
        </mc:Choice>
        <mc:Fallback xmlns="">
          <p:pic>
            <p:nvPicPr>
              <p:cNvPr id="3" name="Håndskrift 2">
                <a:extLst>
                  <a:ext uri="{FF2B5EF4-FFF2-40B4-BE49-F238E27FC236}">
                    <a16:creationId xmlns:a16="http://schemas.microsoft.com/office/drawing/2014/main" id="{2AB83FDB-45F8-47A5-82BA-C79F225F1B44}"/>
                  </a:ext>
                </a:extLst>
              </p:cNvPr>
              <p:cNvPicPr/>
              <p:nvPr/>
            </p:nvPicPr>
            <p:blipFill>
              <a:blip r:embed="rId5"/>
              <a:stretch>
                <a:fillRect/>
              </a:stretch>
            </p:blipFill>
            <p:spPr>
              <a:xfrm>
                <a:off x="3219923" y="2686698"/>
                <a:ext cx="22399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Håndskrift 3">
                <a:extLst>
                  <a:ext uri="{FF2B5EF4-FFF2-40B4-BE49-F238E27FC236}">
                    <a16:creationId xmlns:a16="http://schemas.microsoft.com/office/drawing/2014/main" id="{E823DA88-C4EF-4E26-A0D7-F66CFEFD0D79}"/>
                  </a:ext>
                </a:extLst>
              </p14:cNvPr>
              <p14:cNvContentPartPr/>
              <p14:nvPr/>
            </p14:nvContentPartPr>
            <p14:xfrm>
              <a:off x="3219923" y="2831778"/>
              <a:ext cx="2235240" cy="360"/>
            </p14:xfrm>
          </p:contentPart>
        </mc:Choice>
        <mc:Fallback xmlns="">
          <p:pic>
            <p:nvPicPr>
              <p:cNvPr id="4" name="Håndskrift 3">
                <a:extLst>
                  <a:ext uri="{FF2B5EF4-FFF2-40B4-BE49-F238E27FC236}">
                    <a16:creationId xmlns:a16="http://schemas.microsoft.com/office/drawing/2014/main" id="{E823DA88-C4EF-4E26-A0D7-F66CFEFD0D79}"/>
                  </a:ext>
                </a:extLst>
              </p:cNvPr>
              <p:cNvPicPr/>
              <p:nvPr/>
            </p:nvPicPr>
            <p:blipFill>
              <a:blip r:embed="rId5"/>
              <a:stretch>
                <a:fillRect/>
              </a:stretch>
            </p:blipFill>
            <p:spPr>
              <a:xfrm>
                <a:off x="3215603" y="2827458"/>
                <a:ext cx="22438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Håndskrift 5">
                <a:extLst>
                  <a:ext uri="{FF2B5EF4-FFF2-40B4-BE49-F238E27FC236}">
                    <a16:creationId xmlns:a16="http://schemas.microsoft.com/office/drawing/2014/main" id="{BBBC85FC-866D-42E5-A7E9-B55CE0A7FA34}"/>
                  </a:ext>
                </a:extLst>
              </p14:cNvPr>
              <p14:cNvContentPartPr/>
              <p14:nvPr/>
            </p14:nvContentPartPr>
            <p14:xfrm>
              <a:off x="6463628" y="2241612"/>
              <a:ext cx="2223360" cy="360"/>
            </p14:xfrm>
          </p:contentPart>
        </mc:Choice>
        <mc:Fallback xmlns="">
          <p:pic>
            <p:nvPicPr>
              <p:cNvPr id="6" name="Håndskrift 5">
                <a:extLst>
                  <a:ext uri="{FF2B5EF4-FFF2-40B4-BE49-F238E27FC236}">
                    <a16:creationId xmlns:a16="http://schemas.microsoft.com/office/drawing/2014/main" id="{BBBC85FC-866D-42E5-A7E9-B55CE0A7FA34}"/>
                  </a:ext>
                </a:extLst>
              </p:cNvPr>
              <p:cNvPicPr/>
              <p:nvPr/>
            </p:nvPicPr>
            <p:blipFill>
              <a:blip r:embed="rId8"/>
              <a:stretch>
                <a:fillRect/>
              </a:stretch>
            </p:blipFill>
            <p:spPr>
              <a:xfrm>
                <a:off x="6459308" y="2237292"/>
                <a:ext cx="2232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Håndskrift 6">
                <a:extLst>
                  <a:ext uri="{FF2B5EF4-FFF2-40B4-BE49-F238E27FC236}">
                    <a16:creationId xmlns:a16="http://schemas.microsoft.com/office/drawing/2014/main" id="{30C176AF-3CCC-4982-AC5A-96FF1316B3B6}"/>
                  </a:ext>
                </a:extLst>
              </p14:cNvPr>
              <p14:cNvContentPartPr/>
              <p14:nvPr/>
            </p14:nvContentPartPr>
            <p14:xfrm>
              <a:off x="6471188" y="2491812"/>
              <a:ext cx="2223360" cy="360"/>
            </p14:xfrm>
          </p:contentPart>
        </mc:Choice>
        <mc:Fallback xmlns="">
          <p:pic>
            <p:nvPicPr>
              <p:cNvPr id="7" name="Håndskrift 6">
                <a:extLst>
                  <a:ext uri="{FF2B5EF4-FFF2-40B4-BE49-F238E27FC236}">
                    <a16:creationId xmlns:a16="http://schemas.microsoft.com/office/drawing/2014/main" id="{30C176AF-3CCC-4982-AC5A-96FF1316B3B6}"/>
                  </a:ext>
                </a:extLst>
              </p:cNvPr>
              <p:cNvPicPr/>
              <p:nvPr/>
            </p:nvPicPr>
            <p:blipFill>
              <a:blip r:embed="rId8"/>
              <a:stretch>
                <a:fillRect/>
              </a:stretch>
            </p:blipFill>
            <p:spPr>
              <a:xfrm>
                <a:off x="6466868" y="2487492"/>
                <a:ext cx="2232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Håndskrift 7">
                <a:extLst>
                  <a:ext uri="{FF2B5EF4-FFF2-40B4-BE49-F238E27FC236}">
                    <a16:creationId xmlns:a16="http://schemas.microsoft.com/office/drawing/2014/main" id="{6D717F43-4F9F-4F5F-B341-8C568CAEE237}"/>
                  </a:ext>
                </a:extLst>
              </p14:cNvPr>
              <p14:cNvContentPartPr/>
              <p14:nvPr/>
            </p14:nvContentPartPr>
            <p14:xfrm>
              <a:off x="3280606" y="4770031"/>
              <a:ext cx="2233080" cy="360"/>
            </p14:xfrm>
          </p:contentPart>
        </mc:Choice>
        <mc:Fallback xmlns="">
          <p:pic>
            <p:nvPicPr>
              <p:cNvPr id="8" name="Håndskrift 7">
                <a:extLst>
                  <a:ext uri="{FF2B5EF4-FFF2-40B4-BE49-F238E27FC236}">
                    <a16:creationId xmlns:a16="http://schemas.microsoft.com/office/drawing/2014/main" id="{6D717F43-4F9F-4F5F-B341-8C568CAEE237}"/>
                  </a:ext>
                </a:extLst>
              </p:cNvPr>
              <p:cNvPicPr/>
              <p:nvPr/>
            </p:nvPicPr>
            <p:blipFill>
              <a:blip r:embed="rId5"/>
              <a:stretch>
                <a:fillRect/>
              </a:stretch>
            </p:blipFill>
            <p:spPr>
              <a:xfrm>
                <a:off x="3276286" y="4765711"/>
                <a:ext cx="22417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Håndskrift 8">
                <a:extLst>
                  <a:ext uri="{FF2B5EF4-FFF2-40B4-BE49-F238E27FC236}">
                    <a16:creationId xmlns:a16="http://schemas.microsoft.com/office/drawing/2014/main" id="{00845800-FD26-4912-9E6E-A7E316F4F3CD}"/>
                  </a:ext>
                </a:extLst>
              </p14:cNvPr>
              <p14:cNvContentPartPr/>
              <p14:nvPr/>
            </p14:nvContentPartPr>
            <p14:xfrm>
              <a:off x="3266206" y="5059111"/>
              <a:ext cx="2232000" cy="360"/>
            </p14:xfrm>
          </p:contentPart>
        </mc:Choice>
        <mc:Fallback xmlns="">
          <p:pic>
            <p:nvPicPr>
              <p:cNvPr id="9" name="Håndskrift 8">
                <a:extLst>
                  <a:ext uri="{FF2B5EF4-FFF2-40B4-BE49-F238E27FC236}">
                    <a16:creationId xmlns:a16="http://schemas.microsoft.com/office/drawing/2014/main" id="{00845800-FD26-4912-9E6E-A7E316F4F3CD}"/>
                  </a:ext>
                </a:extLst>
              </p:cNvPr>
              <p:cNvPicPr/>
              <p:nvPr/>
            </p:nvPicPr>
            <p:blipFill>
              <a:blip r:embed="rId5"/>
              <a:stretch>
                <a:fillRect/>
              </a:stretch>
            </p:blipFill>
            <p:spPr>
              <a:xfrm>
                <a:off x="3261886" y="5054791"/>
                <a:ext cx="22406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Håndskrift 9">
                <a:extLst>
                  <a:ext uri="{FF2B5EF4-FFF2-40B4-BE49-F238E27FC236}">
                    <a16:creationId xmlns:a16="http://schemas.microsoft.com/office/drawing/2014/main" id="{9B80619D-2479-4955-BEEE-76EE75A934A7}"/>
                  </a:ext>
                </a:extLst>
              </p14:cNvPr>
              <p14:cNvContentPartPr/>
              <p14:nvPr/>
            </p14:nvContentPartPr>
            <p14:xfrm>
              <a:off x="6467311" y="4570585"/>
              <a:ext cx="2223360" cy="360"/>
            </p14:xfrm>
          </p:contentPart>
        </mc:Choice>
        <mc:Fallback xmlns="">
          <p:pic>
            <p:nvPicPr>
              <p:cNvPr id="10" name="Håndskrift 9">
                <a:extLst>
                  <a:ext uri="{FF2B5EF4-FFF2-40B4-BE49-F238E27FC236}">
                    <a16:creationId xmlns:a16="http://schemas.microsoft.com/office/drawing/2014/main" id="{9B80619D-2479-4955-BEEE-76EE75A934A7}"/>
                  </a:ext>
                </a:extLst>
              </p:cNvPr>
              <p:cNvPicPr/>
              <p:nvPr/>
            </p:nvPicPr>
            <p:blipFill>
              <a:blip r:embed="rId8"/>
              <a:stretch>
                <a:fillRect/>
              </a:stretch>
            </p:blipFill>
            <p:spPr>
              <a:xfrm>
                <a:off x="6462991" y="4566265"/>
                <a:ext cx="2232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Håndskrift 10">
                <a:extLst>
                  <a:ext uri="{FF2B5EF4-FFF2-40B4-BE49-F238E27FC236}">
                    <a16:creationId xmlns:a16="http://schemas.microsoft.com/office/drawing/2014/main" id="{95C1A8F4-F08E-4128-8E55-B444BC013FFD}"/>
                  </a:ext>
                </a:extLst>
              </p14:cNvPr>
              <p14:cNvContentPartPr/>
              <p14:nvPr/>
            </p14:nvContentPartPr>
            <p14:xfrm>
              <a:off x="6467671" y="4918345"/>
              <a:ext cx="2219400" cy="360"/>
            </p14:xfrm>
          </p:contentPart>
        </mc:Choice>
        <mc:Fallback xmlns="">
          <p:pic>
            <p:nvPicPr>
              <p:cNvPr id="11" name="Håndskrift 10">
                <a:extLst>
                  <a:ext uri="{FF2B5EF4-FFF2-40B4-BE49-F238E27FC236}">
                    <a16:creationId xmlns:a16="http://schemas.microsoft.com/office/drawing/2014/main" id="{95C1A8F4-F08E-4128-8E55-B444BC013FFD}"/>
                  </a:ext>
                </a:extLst>
              </p:cNvPr>
              <p:cNvPicPr/>
              <p:nvPr/>
            </p:nvPicPr>
            <p:blipFill>
              <a:blip r:embed="rId14"/>
              <a:stretch>
                <a:fillRect/>
              </a:stretch>
            </p:blipFill>
            <p:spPr>
              <a:xfrm>
                <a:off x="6463351" y="4914025"/>
                <a:ext cx="2228040" cy="9000"/>
              </a:xfrm>
              <a:prstGeom prst="rect">
                <a:avLst/>
              </a:prstGeom>
            </p:spPr>
          </p:pic>
        </mc:Fallback>
      </mc:AlternateContent>
    </p:spTree>
    <p:extLst>
      <p:ext uri="{BB962C8B-B14F-4D97-AF65-F5344CB8AC3E}">
        <p14:creationId xmlns:p14="http://schemas.microsoft.com/office/powerpoint/2010/main" val="2450142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1001429" y="0"/>
            <a:ext cx="10209212" cy="892629"/>
          </a:xfrm>
        </p:spPr>
        <p:txBody>
          <a:bodyPr>
            <a:normAutofit/>
          </a:bodyPr>
          <a:lstStyle/>
          <a:p>
            <a:pPr algn="ctr"/>
            <a:r>
              <a:rPr lang="da-DK" sz="3800" dirty="0">
                <a:solidFill>
                  <a:srgbClr val="FFFFCC"/>
                </a:solidFill>
                <a:latin typeface="Arial" panose="020B0604020202020204" pitchFamily="34" charset="0"/>
                <a:cs typeface="Arial" panose="020B0604020202020204" pitchFamily="34" charset="0"/>
              </a:rPr>
              <a:t>TRiCoLOR Performance</a:t>
            </a:r>
            <a:endParaRPr lang="en-US" sz="3800" dirty="0">
              <a:solidFill>
                <a:srgbClr val="FFFFCC"/>
              </a:solidFill>
              <a:latin typeface="Arial" panose="020B0604020202020204" pitchFamily="34" charset="0"/>
              <a:cs typeface="Arial" panose="020B0604020202020204" pitchFamily="34" charset="0"/>
            </a:endParaRPr>
          </a:p>
        </p:txBody>
      </p:sp>
      <p:sp>
        <p:nvSpPr>
          <p:cNvPr id="5" name="Tekstfelt 4">
            <a:extLst>
              <a:ext uri="{FF2B5EF4-FFF2-40B4-BE49-F238E27FC236}">
                <a16:creationId xmlns:a16="http://schemas.microsoft.com/office/drawing/2014/main" id="{50C30154-F89B-487F-BC33-7AE4B6E3C51C}"/>
              </a:ext>
            </a:extLst>
          </p:cNvPr>
          <p:cNvSpPr txBox="1"/>
          <p:nvPr/>
        </p:nvSpPr>
        <p:spPr>
          <a:xfrm>
            <a:off x="11399795"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34</a:t>
            </a:r>
            <a:endParaRPr lang="en-US" sz="1400" dirty="0">
              <a:solidFill>
                <a:srgbClr val="FFFFCC"/>
              </a:solidFill>
              <a:latin typeface="Arial" panose="020B0604020202020204" pitchFamily="34" charset="0"/>
              <a:cs typeface="Arial" panose="020B0604020202020204" pitchFamily="34" charset="0"/>
            </a:endParaRPr>
          </a:p>
        </p:txBody>
      </p:sp>
      <p:pic>
        <p:nvPicPr>
          <p:cNvPr id="4" name="Billede 3">
            <a:extLst>
              <a:ext uri="{FF2B5EF4-FFF2-40B4-BE49-F238E27FC236}">
                <a16:creationId xmlns:a16="http://schemas.microsoft.com/office/drawing/2014/main" id="{24667E04-95AC-42FB-AB96-EC3F6873A004}"/>
              </a:ext>
            </a:extLst>
          </p:cNvPr>
          <p:cNvPicPr>
            <a:picLocks noChangeAspect="1"/>
          </p:cNvPicPr>
          <p:nvPr/>
        </p:nvPicPr>
        <p:blipFill rotWithShape="1">
          <a:blip r:embed="rId3"/>
          <a:srcRect r="15244"/>
          <a:stretch/>
        </p:blipFill>
        <p:spPr>
          <a:xfrm>
            <a:off x="402146" y="1292678"/>
            <a:ext cx="5438584" cy="4959531"/>
          </a:xfrm>
          <a:prstGeom prst="rect">
            <a:avLst/>
          </a:prstGeom>
        </p:spPr>
      </p:pic>
      <p:pic>
        <p:nvPicPr>
          <p:cNvPr id="7" name="Billede 6">
            <a:extLst>
              <a:ext uri="{FF2B5EF4-FFF2-40B4-BE49-F238E27FC236}">
                <a16:creationId xmlns:a16="http://schemas.microsoft.com/office/drawing/2014/main" id="{F4BC165F-511F-4C72-9E41-A36C70DEF421}"/>
              </a:ext>
            </a:extLst>
          </p:cNvPr>
          <p:cNvPicPr>
            <a:picLocks noChangeAspect="1"/>
          </p:cNvPicPr>
          <p:nvPr/>
        </p:nvPicPr>
        <p:blipFill rotWithShape="1">
          <a:blip r:embed="rId4"/>
          <a:srcRect r="14354"/>
          <a:stretch/>
        </p:blipFill>
        <p:spPr>
          <a:xfrm>
            <a:off x="6205160" y="1292678"/>
            <a:ext cx="5438584" cy="4959531"/>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Håndskrift 2">
                <a:extLst>
                  <a:ext uri="{FF2B5EF4-FFF2-40B4-BE49-F238E27FC236}">
                    <a16:creationId xmlns:a16="http://schemas.microsoft.com/office/drawing/2014/main" id="{9AF23144-ACA2-4451-B0BE-C35892F81B72}"/>
                  </a:ext>
                </a:extLst>
              </p14:cNvPr>
              <p14:cNvContentPartPr/>
              <p14:nvPr/>
            </p14:nvContentPartPr>
            <p14:xfrm>
              <a:off x="901800" y="3096771"/>
              <a:ext cx="4780800" cy="360"/>
            </p14:xfrm>
          </p:contentPart>
        </mc:Choice>
        <mc:Fallback xmlns="">
          <p:pic>
            <p:nvPicPr>
              <p:cNvPr id="3" name="Håndskrift 2">
                <a:extLst>
                  <a:ext uri="{FF2B5EF4-FFF2-40B4-BE49-F238E27FC236}">
                    <a16:creationId xmlns:a16="http://schemas.microsoft.com/office/drawing/2014/main" id="{9AF23144-ACA2-4451-B0BE-C35892F81B72}"/>
                  </a:ext>
                </a:extLst>
              </p:cNvPr>
              <p:cNvPicPr/>
              <p:nvPr/>
            </p:nvPicPr>
            <p:blipFill>
              <a:blip r:embed="rId6"/>
              <a:stretch>
                <a:fillRect/>
              </a:stretch>
            </p:blipFill>
            <p:spPr>
              <a:xfrm>
                <a:off x="897480" y="3092451"/>
                <a:ext cx="47894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Håndskrift 5">
                <a:extLst>
                  <a:ext uri="{FF2B5EF4-FFF2-40B4-BE49-F238E27FC236}">
                    <a16:creationId xmlns:a16="http://schemas.microsoft.com/office/drawing/2014/main" id="{BF79FBAD-C55F-4E20-B60D-9A6C710C8759}"/>
                  </a:ext>
                </a:extLst>
              </p14:cNvPr>
              <p14:cNvContentPartPr/>
              <p14:nvPr/>
            </p14:nvContentPartPr>
            <p14:xfrm>
              <a:off x="906840" y="3710931"/>
              <a:ext cx="4781880" cy="360"/>
            </p14:xfrm>
          </p:contentPart>
        </mc:Choice>
        <mc:Fallback xmlns="">
          <p:pic>
            <p:nvPicPr>
              <p:cNvPr id="6" name="Håndskrift 5">
                <a:extLst>
                  <a:ext uri="{FF2B5EF4-FFF2-40B4-BE49-F238E27FC236}">
                    <a16:creationId xmlns:a16="http://schemas.microsoft.com/office/drawing/2014/main" id="{BF79FBAD-C55F-4E20-B60D-9A6C710C8759}"/>
                  </a:ext>
                </a:extLst>
              </p:cNvPr>
              <p:cNvPicPr/>
              <p:nvPr/>
            </p:nvPicPr>
            <p:blipFill>
              <a:blip r:embed="rId6"/>
              <a:stretch>
                <a:fillRect/>
              </a:stretch>
            </p:blipFill>
            <p:spPr>
              <a:xfrm>
                <a:off x="902520" y="3706611"/>
                <a:ext cx="47905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Håndskrift 7">
                <a:extLst>
                  <a:ext uri="{FF2B5EF4-FFF2-40B4-BE49-F238E27FC236}">
                    <a16:creationId xmlns:a16="http://schemas.microsoft.com/office/drawing/2014/main" id="{6C29716B-1755-4E68-A4E6-817F3AAC1FE5}"/>
                  </a:ext>
                </a:extLst>
              </p14:cNvPr>
              <p14:cNvContentPartPr/>
              <p14:nvPr/>
            </p14:nvContentPartPr>
            <p14:xfrm>
              <a:off x="6785691" y="2672280"/>
              <a:ext cx="4690080" cy="360"/>
            </p14:xfrm>
          </p:contentPart>
        </mc:Choice>
        <mc:Fallback xmlns="">
          <p:pic>
            <p:nvPicPr>
              <p:cNvPr id="8" name="Håndskrift 7">
                <a:extLst>
                  <a:ext uri="{FF2B5EF4-FFF2-40B4-BE49-F238E27FC236}">
                    <a16:creationId xmlns:a16="http://schemas.microsoft.com/office/drawing/2014/main" id="{6C29716B-1755-4E68-A4E6-817F3AAC1FE5}"/>
                  </a:ext>
                </a:extLst>
              </p:cNvPr>
              <p:cNvPicPr/>
              <p:nvPr/>
            </p:nvPicPr>
            <p:blipFill>
              <a:blip r:embed="rId9"/>
              <a:stretch>
                <a:fillRect/>
              </a:stretch>
            </p:blipFill>
            <p:spPr>
              <a:xfrm>
                <a:off x="6781371" y="2667960"/>
                <a:ext cx="46987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Håndskrift 8">
                <a:extLst>
                  <a:ext uri="{FF2B5EF4-FFF2-40B4-BE49-F238E27FC236}">
                    <a16:creationId xmlns:a16="http://schemas.microsoft.com/office/drawing/2014/main" id="{8244859C-FD4F-4D71-91C4-E1FDC831A470}"/>
                  </a:ext>
                </a:extLst>
              </p14:cNvPr>
              <p14:cNvContentPartPr/>
              <p14:nvPr/>
            </p14:nvContentPartPr>
            <p14:xfrm>
              <a:off x="6775817" y="5474366"/>
              <a:ext cx="4699800" cy="360"/>
            </p14:xfrm>
          </p:contentPart>
        </mc:Choice>
        <mc:Fallback xmlns="">
          <p:pic>
            <p:nvPicPr>
              <p:cNvPr id="9" name="Håndskrift 8">
                <a:extLst>
                  <a:ext uri="{FF2B5EF4-FFF2-40B4-BE49-F238E27FC236}">
                    <a16:creationId xmlns:a16="http://schemas.microsoft.com/office/drawing/2014/main" id="{8244859C-FD4F-4D71-91C4-E1FDC831A470}"/>
                  </a:ext>
                </a:extLst>
              </p:cNvPr>
              <p:cNvPicPr/>
              <p:nvPr/>
            </p:nvPicPr>
            <p:blipFill>
              <a:blip r:embed="rId11"/>
              <a:stretch>
                <a:fillRect/>
              </a:stretch>
            </p:blipFill>
            <p:spPr>
              <a:xfrm>
                <a:off x="6771497" y="5470046"/>
                <a:ext cx="4708440" cy="9000"/>
              </a:xfrm>
              <a:prstGeom prst="rect">
                <a:avLst/>
              </a:prstGeom>
            </p:spPr>
          </p:pic>
        </mc:Fallback>
      </mc:AlternateContent>
    </p:spTree>
    <p:extLst>
      <p:ext uri="{BB962C8B-B14F-4D97-AF65-F5344CB8AC3E}">
        <p14:creationId xmlns:p14="http://schemas.microsoft.com/office/powerpoint/2010/main" val="900808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7EC3F4-A2DB-46A3-B88F-6B61C4C4A507}"/>
              </a:ext>
            </a:extLst>
          </p:cNvPr>
          <p:cNvSpPr>
            <a:spLocks noGrp="1"/>
          </p:cNvSpPr>
          <p:nvPr>
            <p:ph type="title"/>
          </p:nvPr>
        </p:nvSpPr>
        <p:spPr>
          <a:xfrm>
            <a:off x="1323407" y="167640"/>
            <a:ext cx="9849983" cy="762000"/>
          </a:xfrm>
        </p:spPr>
        <p:txBody>
          <a:bodyPr>
            <a:normAutofit/>
          </a:bodyPr>
          <a:lstStyle/>
          <a:p>
            <a:pPr algn="ctr"/>
            <a:r>
              <a:rPr lang="da-DK" sz="2400" dirty="0">
                <a:solidFill>
                  <a:srgbClr val="FFFFCC"/>
                </a:solidFill>
                <a:latin typeface="Arial" panose="020B0604020202020204" pitchFamily="34" charset="0"/>
                <a:cs typeface="Arial" panose="020B0604020202020204" pitchFamily="34" charset="0"/>
              </a:rPr>
              <a:t>Af </a:t>
            </a:r>
            <a:r>
              <a:rPr lang="da-DK" sz="2400" dirty="0" err="1">
                <a:solidFill>
                  <a:srgbClr val="FFFFCC"/>
                </a:solidFill>
                <a:latin typeface="Arial" panose="020B0604020202020204" pitchFamily="34" charset="0"/>
                <a:cs typeface="Arial" panose="020B0604020202020204" pitchFamily="34" charset="0"/>
              </a:rPr>
              <a:t>Repeat</a:t>
            </a:r>
            <a:r>
              <a:rPr lang="da-DK" sz="2400" dirty="0">
                <a:solidFill>
                  <a:srgbClr val="FFFFCC"/>
                </a:solidFill>
                <a:latin typeface="Arial" panose="020B0604020202020204" pitchFamily="34" charset="0"/>
                <a:cs typeface="Arial" panose="020B0604020202020204" pitchFamily="34" charset="0"/>
              </a:rPr>
              <a:t> Bestemmelse og Fasning</a:t>
            </a:r>
            <a:endParaRPr lang="en-US" sz="2400" dirty="0">
              <a:solidFill>
                <a:srgbClr val="FFFFCC"/>
              </a:solidFill>
              <a:latin typeface="Arial" panose="020B0604020202020204" pitchFamily="34" charset="0"/>
              <a:cs typeface="Arial" panose="020B0604020202020204" pitchFamily="34" charset="0"/>
            </a:endParaRPr>
          </a:p>
        </p:txBody>
      </p:sp>
      <p:sp>
        <p:nvSpPr>
          <p:cNvPr id="5" name="Tekstfelt 4">
            <a:extLst>
              <a:ext uri="{FF2B5EF4-FFF2-40B4-BE49-F238E27FC236}">
                <a16:creationId xmlns:a16="http://schemas.microsoft.com/office/drawing/2014/main" id="{3004BAE6-FF75-4CCA-B0DA-5A3E0F479009}"/>
              </a:ext>
            </a:extLst>
          </p:cNvPr>
          <p:cNvSpPr txBox="1"/>
          <p:nvPr/>
        </p:nvSpPr>
        <p:spPr>
          <a:xfrm>
            <a:off x="11399795"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35</a:t>
            </a:r>
            <a:endParaRPr lang="en-US" sz="1400" dirty="0">
              <a:solidFill>
                <a:srgbClr val="FFFFCC"/>
              </a:solidFill>
              <a:latin typeface="Arial" panose="020B0604020202020204" pitchFamily="34" charset="0"/>
              <a:cs typeface="Arial" panose="020B0604020202020204" pitchFamily="34" charset="0"/>
            </a:endParaRPr>
          </a:p>
        </p:txBody>
      </p:sp>
      <p:sp>
        <p:nvSpPr>
          <p:cNvPr id="6" name="Titel 1">
            <a:extLst>
              <a:ext uri="{FF2B5EF4-FFF2-40B4-BE49-F238E27FC236}">
                <a16:creationId xmlns:a16="http://schemas.microsoft.com/office/drawing/2014/main" id="{455F6713-BE39-45E1-8597-06B32F1D17B9}"/>
              </a:ext>
            </a:extLst>
          </p:cNvPr>
          <p:cNvSpPr txBox="1">
            <a:spLocks/>
          </p:cNvSpPr>
          <p:nvPr/>
        </p:nvSpPr>
        <p:spPr>
          <a:xfrm>
            <a:off x="1323408" y="0"/>
            <a:ext cx="9849983" cy="5486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da-DK" dirty="0">
                <a:solidFill>
                  <a:srgbClr val="FFFFCC"/>
                </a:solidFill>
                <a:latin typeface="Arial" panose="020B0604020202020204" pitchFamily="34" charset="0"/>
                <a:cs typeface="Arial" panose="020B0604020202020204" pitchFamily="34" charset="0"/>
              </a:rPr>
              <a:t>Opsummering</a:t>
            </a:r>
            <a:endParaRPr lang="en-US" dirty="0">
              <a:solidFill>
                <a:srgbClr val="FFFFCC"/>
              </a:solidFill>
              <a:latin typeface="Arial" panose="020B0604020202020204" pitchFamily="34" charset="0"/>
              <a:cs typeface="Arial" panose="020B0604020202020204" pitchFamily="34" charset="0"/>
            </a:endParaRPr>
          </a:p>
        </p:txBody>
      </p:sp>
      <p:pic>
        <p:nvPicPr>
          <p:cNvPr id="8" name="Billede 7">
            <a:extLst>
              <a:ext uri="{FF2B5EF4-FFF2-40B4-BE49-F238E27FC236}">
                <a16:creationId xmlns:a16="http://schemas.microsoft.com/office/drawing/2014/main" id="{0D6E1048-0A15-48A4-9CC3-798DA818A53B}"/>
              </a:ext>
            </a:extLst>
          </p:cNvPr>
          <p:cNvPicPr>
            <a:picLocks noChangeAspect="1"/>
          </p:cNvPicPr>
          <p:nvPr/>
        </p:nvPicPr>
        <p:blipFill>
          <a:blip r:embed="rId3"/>
          <a:stretch>
            <a:fillRect/>
          </a:stretch>
        </p:blipFill>
        <p:spPr>
          <a:xfrm>
            <a:off x="1401409" y="929640"/>
            <a:ext cx="9693977" cy="6093623"/>
          </a:xfrm>
          <a:prstGeom prst="rect">
            <a:avLst/>
          </a:prstGeom>
        </p:spPr>
      </p:pic>
    </p:spTree>
    <p:extLst>
      <p:ext uri="{BB962C8B-B14F-4D97-AF65-F5344CB8AC3E}">
        <p14:creationId xmlns:p14="http://schemas.microsoft.com/office/powerpoint/2010/main" val="4244224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1146175" y="370115"/>
            <a:ext cx="10209212" cy="892629"/>
          </a:xfrm>
        </p:spPr>
        <p:txBody>
          <a:bodyPr>
            <a:normAutofit/>
          </a:bodyPr>
          <a:lstStyle/>
          <a:p>
            <a:pPr algn="ctr"/>
            <a:r>
              <a:rPr lang="da-DK" sz="3800" dirty="0">
                <a:solidFill>
                  <a:srgbClr val="FFFFCC"/>
                </a:solidFill>
                <a:latin typeface="Arial" panose="020B0604020202020204" pitchFamily="34" charset="0"/>
                <a:cs typeface="Arial" panose="020B0604020202020204" pitchFamily="34" charset="0"/>
              </a:rPr>
              <a:t>Delkonklusion til </a:t>
            </a:r>
            <a:r>
              <a:rPr lang="da-DK" sz="3800" dirty="0" err="1">
                <a:solidFill>
                  <a:srgbClr val="FFFFCC"/>
                </a:solidFill>
                <a:latin typeface="Arial" panose="020B0604020202020204" pitchFamily="34" charset="0"/>
                <a:cs typeface="Arial" panose="020B0604020202020204" pitchFamily="34" charset="0"/>
              </a:rPr>
              <a:t>Haplotype</a:t>
            </a:r>
            <a:r>
              <a:rPr lang="da-DK" sz="3800" dirty="0">
                <a:solidFill>
                  <a:srgbClr val="FFFFCC"/>
                </a:solidFill>
                <a:latin typeface="Arial" panose="020B0604020202020204" pitchFamily="34" charset="0"/>
                <a:cs typeface="Arial" panose="020B0604020202020204" pitchFamily="34" charset="0"/>
              </a:rPr>
              <a:t> Fasning</a:t>
            </a:r>
            <a:endParaRPr lang="en-US" sz="3800" dirty="0">
              <a:solidFill>
                <a:srgbClr val="FFFFCC"/>
              </a:solidFill>
              <a:latin typeface="Arial" panose="020B0604020202020204" pitchFamily="34" charset="0"/>
              <a:cs typeface="Arial" panose="020B0604020202020204" pitchFamily="34" charset="0"/>
            </a:endParaRPr>
          </a:p>
        </p:txBody>
      </p:sp>
      <p:sp>
        <p:nvSpPr>
          <p:cNvPr id="4" name="Pladsholder til tekst 3">
            <a:extLst>
              <a:ext uri="{FF2B5EF4-FFF2-40B4-BE49-F238E27FC236}">
                <a16:creationId xmlns:a16="http://schemas.microsoft.com/office/drawing/2014/main" id="{B4A25120-6C29-4D93-8409-38115BD961AB}"/>
              </a:ext>
            </a:extLst>
          </p:cNvPr>
          <p:cNvSpPr>
            <a:spLocks noGrp="1"/>
          </p:cNvSpPr>
          <p:nvPr>
            <p:ph type="body" sz="half" idx="2"/>
          </p:nvPr>
        </p:nvSpPr>
        <p:spPr>
          <a:xfrm>
            <a:off x="1296987" y="1597253"/>
            <a:ext cx="10343077" cy="4279674"/>
          </a:xfrm>
        </p:spPr>
        <p:txBody>
          <a:bodyPr>
            <a:normAutofit/>
          </a:bodyPr>
          <a:lstStyle/>
          <a:p>
            <a:pPr marL="342900" indent="-342900">
              <a:buFont typeface="Arial" panose="020B0604020202020204" pitchFamily="34" charset="0"/>
              <a:buChar char="•"/>
            </a:pPr>
            <a:r>
              <a:rPr lang="en-US" sz="2400" dirty="0">
                <a:solidFill>
                  <a:srgbClr val="FFFFCC"/>
                </a:solidFill>
                <a:latin typeface="Arial" panose="020B0604020202020204" pitchFamily="34" charset="0"/>
                <a:cs typeface="Arial" panose="020B0604020202020204" pitchFamily="34" charset="0"/>
              </a:rPr>
              <a:t>TRiCoLOR er det </a:t>
            </a:r>
            <a:r>
              <a:rPr lang="en-US" sz="2400" dirty="0" err="1">
                <a:solidFill>
                  <a:srgbClr val="FFFFCC"/>
                </a:solidFill>
                <a:latin typeface="Arial" panose="020B0604020202020204" pitchFamily="34" charset="0"/>
                <a:cs typeface="Arial" panose="020B0604020202020204" pitchFamily="34" charset="0"/>
              </a:rPr>
              <a:t>bedste</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estimerings</a:t>
            </a:r>
            <a:r>
              <a:rPr lang="en-US" sz="2400" dirty="0">
                <a:solidFill>
                  <a:srgbClr val="FFFFCC"/>
                </a:solidFill>
                <a:latin typeface="Arial" panose="020B0604020202020204" pitchFamily="34" charset="0"/>
                <a:cs typeface="Arial" panose="020B0604020202020204" pitchFamily="34" charset="0"/>
              </a:rPr>
              <a:t> program </a:t>
            </a:r>
          </a:p>
          <a:p>
            <a:pPr marL="342900" indent="-342900">
              <a:buFont typeface="Arial" panose="020B0604020202020204" pitchFamily="34" charset="0"/>
              <a:buChar char="•"/>
            </a:pPr>
            <a:r>
              <a:rPr lang="en-US" sz="2400" dirty="0" err="1">
                <a:solidFill>
                  <a:srgbClr val="FFFFCC"/>
                </a:solidFill>
                <a:latin typeface="Arial" panose="020B0604020202020204" pitchFamily="34" charset="0"/>
                <a:cs typeface="Arial" panose="020B0604020202020204" pitchFamily="34" charset="0"/>
              </a:rPr>
              <a:t>Gennemsnittet</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af</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allelerne</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viser</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adskillelse</a:t>
            </a:r>
            <a:endParaRPr lang="en-US"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err="1">
                <a:solidFill>
                  <a:srgbClr val="FFFFCC"/>
                </a:solidFill>
                <a:latin typeface="Arial" panose="020B0604020202020204" pitchFamily="34" charset="0"/>
                <a:cs typeface="Arial" panose="020B0604020202020204" pitchFamily="34" charset="0"/>
              </a:rPr>
              <a:t>Uadskillelige</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alleler</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skyldes</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sekventerings</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usikkerheder</a:t>
            </a:r>
            <a:endParaRPr lang="en-US"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RepeatHMM </a:t>
            </a:r>
            <a:r>
              <a:rPr lang="da-DK" sz="2400" dirty="0" err="1">
                <a:solidFill>
                  <a:srgbClr val="FFFFCC"/>
                </a:solidFill>
                <a:latin typeface="Arial" panose="020B0604020202020204" pitchFamily="34" charset="0"/>
                <a:cs typeface="Arial" panose="020B0604020202020204" pitchFamily="34" charset="0"/>
              </a:rPr>
              <a:t>overestiemerer</a:t>
            </a:r>
            <a:r>
              <a:rPr lang="da-DK" sz="2400" dirty="0">
                <a:solidFill>
                  <a:srgbClr val="FFFFCC"/>
                </a:solidFill>
                <a:latin typeface="Arial" panose="020B0604020202020204" pitchFamily="34" charset="0"/>
                <a:cs typeface="Arial" panose="020B0604020202020204" pitchFamily="34" charset="0"/>
              </a:rPr>
              <a:t> en del af begge allel-punkter</a:t>
            </a:r>
          </a:p>
          <a:p>
            <a:endParaRPr lang="en-US" sz="2400" dirty="0">
              <a:solidFill>
                <a:srgbClr val="FFFFCC"/>
              </a:solidFill>
              <a:latin typeface="Arial" panose="020B0604020202020204" pitchFamily="34" charset="0"/>
              <a:cs typeface="Arial" panose="020B0604020202020204" pitchFamily="34" charset="0"/>
            </a:endParaRPr>
          </a:p>
        </p:txBody>
      </p:sp>
      <p:sp>
        <p:nvSpPr>
          <p:cNvPr id="5" name="Tekstfelt 4">
            <a:extLst>
              <a:ext uri="{FF2B5EF4-FFF2-40B4-BE49-F238E27FC236}">
                <a16:creationId xmlns:a16="http://schemas.microsoft.com/office/drawing/2014/main" id="{7E447415-69FB-4E57-B69E-60ADBA2B1E14}"/>
              </a:ext>
            </a:extLst>
          </p:cNvPr>
          <p:cNvSpPr txBox="1"/>
          <p:nvPr/>
        </p:nvSpPr>
        <p:spPr>
          <a:xfrm>
            <a:off x="11364371"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36</a:t>
            </a:r>
            <a:endParaRPr lang="en-US" sz="1400" dirty="0">
              <a:solidFill>
                <a:srgbClr val="FFFF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4531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1146175" y="370115"/>
            <a:ext cx="10209212" cy="892629"/>
          </a:xfrm>
        </p:spPr>
        <p:txBody>
          <a:bodyPr>
            <a:normAutofit/>
          </a:bodyPr>
          <a:lstStyle/>
          <a:p>
            <a:pPr algn="ctr"/>
            <a:r>
              <a:rPr lang="da-DK" sz="3800" dirty="0">
                <a:solidFill>
                  <a:srgbClr val="FFFFCC"/>
                </a:solidFill>
                <a:latin typeface="Arial" panose="020B0604020202020204" pitchFamily="34" charset="0"/>
                <a:cs typeface="Arial" panose="020B0604020202020204" pitchFamily="34" charset="0"/>
              </a:rPr>
              <a:t>Hovedkonklusion</a:t>
            </a:r>
            <a:endParaRPr lang="en-US" sz="3800" dirty="0">
              <a:solidFill>
                <a:srgbClr val="FFFFCC"/>
              </a:solidFill>
              <a:latin typeface="Arial" panose="020B0604020202020204" pitchFamily="34" charset="0"/>
              <a:cs typeface="Arial" panose="020B0604020202020204" pitchFamily="34" charset="0"/>
            </a:endParaRPr>
          </a:p>
        </p:txBody>
      </p:sp>
      <p:sp>
        <p:nvSpPr>
          <p:cNvPr id="4" name="Pladsholder til tekst 3">
            <a:extLst>
              <a:ext uri="{FF2B5EF4-FFF2-40B4-BE49-F238E27FC236}">
                <a16:creationId xmlns:a16="http://schemas.microsoft.com/office/drawing/2014/main" id="{B4A25120-6C29-4D93-8409-38115BD961AB}"/>
              </a:ext>
            </a:extLst>
          </p:cNvPr>
          <p:cNvSpPr>
            <a:spLocks noGrp="1"/>
          </p:cNvSpPr>
          <p:nvPr>
            <p:ph type="body" sz="half" idx="2"/>
          </p:nvPr>
        </p:nvSpPr>
        <p:spPr>
          <a:xfrm>
            <a:off x="1296988" y="1597253"/>
            <a:ext cx="4515985" cy="4279674"/>
          </a:xfrm>
        </p:spPr>
        <p:txBody>
          <a:bodyPr>
            <a:normAutofit/>
          </a:bodyPr>
          <a:lstStyle/>
          <a:p>
            <a:endParaRPr lang="da-DK" sz="2400" dirty="0">
              <a:solidFill>
                <a:srgbClr val="FFFF99"/>
              </a:solidFill>
              <a:latin typeface="Arial" panose="020B0604020202020204" pitchFamily="34" charset="0"/>
              <a:cs typeface="Arial" panose="020B0604020202020204" pitchFamily="34" charset="0"/>
            </a:endParaRPr>
          </a:p>
          <a:p>
            <a:endParaRPr lang="da-DK" sz="2400" dirty="0">
              <a:solidFill>
                <a:srgbClr val="FFFF99"/>
              </a:solidFill>
              <a:latin typeface="Arial" panose="020B0604020202020204" pitchFamily="34" charset="0"/>
              <a:cs typeface="Arial" panose="020B0604020202020204" pitchFamily="34" charset="0"/>
            </a:endParaRPr>
          </a:p>
          <a:p>
            <a:endParaRPr lang="da-DK" sz="2400" dirty="0">
              <a:solidFill>
                <a:srgbClr val="FFFF99"/>
              </a:solidFill>
              <a:latin typeface="Arial" panose="020B0604020202020204" pitchFamily="34" charset="0"/>
              <a:cs typeface="Arial" panose="020B0604020202020204" pitchFamily="34" charset="0"/>
            </a:endParaRPr>
          </a:p>
          <a:p>
            <a:endParaRPr lang="en-US" sz="2400" dirty="0">
              <a:solidFill>
                <a:srgbClr val="FFFF99"/>
              </a:solidFill>
              <a:latin typeface="Arial" panose="020B0604020202020204" pitchFamily="34" charset="0"/>
              <a:cs typeface="Arial" panose="020B0604020202020204" pitchFamily="34" charset="0"/>
            </a:endParaRPr>
          </a:p>
        </p:txBody>
      </p:sp>
      <p:sp>
        <p:nvSpPr>
          <p:cNvPr id="5" name="Tekstfelt 4">
            <a:extLst>
              <a:ext uri="{FF2B5EF4-FFF2-40B4-BE49-F238E27FC236}">
                <a16:creationId xmlns:a16="http://schemas.microsoft.com/office/drawing/2014/main" id="{68C2D788-2F32-4F4D-978D-0E0AF4D34CFA}"/>
              </a:ext>
            </a:extLst>
          </p:cNvPr>
          <p:cNvSpPr txBox="1"/>
          <p:nvPr/>
        </p:nvSpPr>
        <p:spPr>
          <a:xfrm>
            <a:off x="11399795" y="6571994"/>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38</a:t>
            </a:r>
            <a:endParaRPr lang="en-US" sz="1400" dirty="0">
              <a:solidFill>
                <a:srgbClr val="FFFFCC"/>
              </a:solidFill>
              <a:latin typeface="Arial" panose="020B0604020202020204" pitchFamily="34" charset="0"/>
              <a:cs typeface="Arial" panose="020B0604020202020204" pitchFamily="34" charset="0"/>
            </a:endParaRPr>
          </a:p>
        </p:txBody>
      </p:sp>
      <p:sp>
        <p:nvSpPr>
          <p:cNvPr id="8" name="Tekstfelt 7">
            <a:extLst>
              <a:ext uri="{FF2B5EF4-FFF2-40B4-BE49-F238E27FC236}">
                <a16:creationId xmlns:a16="http://schemas.microsoft.com/office/drawing/2014/main" id="{02DD47E8-2A50-4D00-A3F1-CAC231775319}"/>
              </a:ext>
            </a:extLst>
          </p:cNvPr>
          <p:cNvSpPr txBox="1"/>
          <p:nvPr/>
        </p:nvSpPr>
        <p:spPr>
          <a:xfrm>
            <a:off x="594360" y="1721943"/>
            <a:ext cx="9224010" cy="4893647"/>
          </a:xfrm>
          <a:prstGeom prst="rect">
            <a:avLst/>
          </a:prstGeom>
          <a:noFill/>
        </p:spPr>
        <p:txBody>
          <a:bodyPr wrap="square" rtlCol="0">
            <a:spAutoFit/>
          </a:bodyPr>
          <a:lstStyle/>
          <a:p>
            <a:pPr marL="342900" indent="-342900">
              <a:buFont typeface="Arial" panose="020B0604020202020204" pitchFamily="34" charset="0"/>
              <a:buChar char="•"/>
            </a:pPr>
            <a:r>
              <a:rPr lang="da-DK" sz="2400" dirty="0" err="1">
                <a:solidFill>
                  <a:srgbClr val="FFFFCC"/>
                </a:solidFill>
                <a:latin typeface="Arial" panose="020B0604020202020204" pitchFamily="34" charset="0"/>
                <a:cs typeface="Arial" panose="020B0604020202020204" pitchFamily="34" charset="0"/>
              </a:rPr>
              <a:t>Targeteret</a:t>
            </a:r>
            <a:r>
              <a:rPr lang="da-DK" sz="2400" dirty="0">
                <a:solidFill>
                  <a:srgbClr val="FFFFCC"/>
                </a:solidFill>
                <a:latin typeface="Arial" panose="020B0604020202020204" pitchFamily="34" charset="0"/>
                <a:cs typeface="Arial" panose="020B0604020202020204" pitchFamily="34" charset="0"/>
              </a:rPr>
              <a:t> sekventering lykkedes</a:t>
            </a:r>
          </a:p>
          <a:p>
            <a:pPr marL="342900" indent="-342900">
              <a:buFont typeface="Arial" panose="020B0604020202020204" pitchFamily="34" charset="0"/>
              <a:buChar char="•"/>
            </a:pPr>
            <a:endParaRPr lang="da-DK"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Øget dybde giver ikke bedre </a:t>
            </a:r>
            <a:r>
              <a:rPr lang="da-DK" sz="2400" dirty="0" err="1">
                <a:solidFill>
                  <a:srgbClr val="FFFFCC"/>
                </a:solidFill>
                <a:latin typeface="Arial" panose="020B0604020202020204" pitchFamily="34" charset="0"/>
                <a:cs typeface="Arial" panose="020B0604020202020204" pitchFamily="34" charset="0"/>
              </a:rPr>
              <a:t>repeat</a:t>
            </a:r>
            <a:r>
              <a:rPr lang="da-DK" sz="2400" dirty="0">
                <a:solidFill>
                  <a:srgbClr val="FFFFCC"/>
                </a:solidFill>
                <a:latin typeface="Arial" panose="020B0604020202020204" pitchFamily="34" charset="0"/>
                <a:cs typeface="Arial" panose="020B0604020202020204" pitchFamily="34" charset="0"/>
              </a:rPr>
              <a:t> estimering</a:t>
            </a:r>
          </a:p>
          <a:p>
            <a:endParaRPr lang="da-DK"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da-DK" sz="2400" dirty="0" err="1">
                <a:solidFill>
                  <a:srgbClr val="FFFFCC"/>
                </a:solidFill>
                <a:latin typeface="Arial" panose="020B0604020202020204" pitchFamily="34" charset="0"/>
                <a:cs typeface="Arial" panose="020B0604020202020204" pitchFamily="34" charset="0"/>
              </a:rPr>
              <a:t>Repeat</a:t>
            </a:r>
            <a:r>
              <a:rPr lang="da-DK" sz="2400" dirty="0">
                <a:solidFill>
                  <a:srgbClr val="FFFFCC"/>
                </a:solidFill>
                <a:latin typeface="Arial" panose="020B0604020202020204" pitchFamily="34" charset="0"/>
                <a:cs typeface="Arial" panose="020B0604020202020204" pitchFamily="34" charset="0"/>
              </a:rPr>
              <a:t> Estimering bliver god med Tandem-Genotypes,</a:t>
            </a:r>
          </a:p>
          <a:p>
            <a:r>
              <a:rPr lang="da-DK" sz="2400" dirty="0">
                <a:solidFill>
                  <a:srgbClr val="FFFFCC"/>
                </a:solidFill>
                <a:latin typeface="Arial" panose="020B0604020202020204" pitchFamily="34" charset="0"/>
                <a:cs typeface="Arial" panose="020B0604020202020204" pitchFamily="34" charset="0"/>
              </a:rPr>
              <a:t>    men endnu bedre med TRiCoLOR</a:t>
            </a:r>
          </a:p>
          <a:p>
            <a:endParaRPr lang="da-DK"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da-DK" sz="2400" dirty="0" err="1">
                <a:solidFill>
                  <a:srgbClr val="FFFFCC"/>
                </a:solidFill>
                <a:latin typeface="Arial" panose="020B0604020202020204" pitchFamily="34" charset="0"/>
                <a:cs typeface="Arial" panose="020B0604020202020204" pitchFamily="34" charset="0"/>
              </a:rPr>
              <a:t>Haplotype</a:t>
            </a:r>
            <a:r>
              <a:rPr lang="da-DK" sz="2400" dirty="0">
                <a:solidFill>
                  <a:srgbClr val="FFFFCC"/>
                </a:solidFill>
                <a:latin typeface="Arial" panose="020B0604020202020204" pitchFamily="34" charset="0"/>
                <a:cs typeface="Arial" panose="020B0604020202020204" pitchFamily="34" charset="0"/>
              </a:rPr>
              <a:t> fasning med LongShot fungerer godt</a:t>
            </a:r>
          </a:p>
          <a:p>
            <a:endParaRPr lang="da-DK"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Alle prøver kan få et </a:t>
            </a:r>
            <a:r>
              <a:rPr lang="da-DK" sz="2400" dirty="0" err="1">
                <a:solidFill>
                  <a:srgbClr val="FFFFCC"/>
                </a:solidFill>
                <a:latin typeface="Arial" panose="020B0604020202020204" pitchFamily="34" charset="0"/>
                <a:cs typeface="Arial" panose="020B0604020202020204" pitchFamily="34" charset="0"/>
              </a:rPr>
              <a:t>repeat</a:t>
            </a:r>
            <a:r>
              <a:rPr lang="da-DK" sz="2400" dirty="0">
                <a:solidFill>
                  <a:srgbClr val="FFFFCC"/>
                </a:solidFill>
                <a:latin typeface="Arial" panose="020B0604020202020204" pitchFamily="34" charset="0"/>
                <a:cs typeface="Arial" panose="020B0604020202020204" pitchFamily="34" charset="0"/>
              </a:rPr>
              <a:t> estimat for allelerne med fasning</a:t>
            </a:r>
          </a:p>
          <a:p>
            <a:pPr marL="342900" indent="-342900">
              <a:buFont typeface="Arial" panose="020B0604020202020204" pitchFamily="34" charset="0"/>
              <a:buChar char="•"/>
            </a:pPr>
            <a:endParaRPr lang="da-DK"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Potentiale til klinisk brug, kræver flere forsøg og fremskridt</a:t>
            </a:r>
          </a:p>
          <a:p>
            <a:endParaRPr lang="en-US" sz="2400" dirty="0">
              <a:solidFill>
                <a:srgbClr val="FFFF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1543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1146175" y="370115"/>
            <a:ext cx="10209212" cy="892629"/>
          </a:xfrm>
        </p:spPr>
        <p:txBody>
          <a:bodyPr>
            <a:normAutofit/>
          </a:bodyPr>
          <a:lstStyle/>
          <a:p>
            <a:pPr algn="ctr"/>
            <a:r>
              <a:rPr lang="da-DK" sz="3800" dirty="0">
                <a:solidFill>
                  <a:srgbClr val="FFFFCC"/>
                </a:solidFill>
                <a:latin typeface="Arial" panose="020B0604020202020204" pitchFamily="34" charset="0"/>
                <a:cs typeface="Arial" panose="020B0604020202020204" pitchFamily="34" charset="0"/>
              </a:rPr>
              <a:t>Anbefalet Pipeline</a:t>
            </a:r>
            <a:endParaRPr lang="en-US" sz="3800" dirty="0">
              <a:solidFill>
                <a:srgbClr val="FFFFCC"/>
              </a:solidFill>
              <a:latin typeface="Arial" panose="020B0604020202020204" pitchFamily="34" charset="0"/>
              <a:cs typeface="Arial" panose="020B0604020202020204" pitchFamily="34" charset="0"/>
            </a:endParaRPr>
          </a:p>
        </p:txBody>
      </p:sp>
      <p:sp>
        <p:nvSpPr>
          <p:cNvPr id="4" name="Pladsholder til tekst 3">
            <a:extLst>
              <a:ext uri="{FF2B5EF4-FFF2-40B4-BE49-F238E27FC236}">
                <a16:creationId xmlns:a16="http://schemas.microsoft.com/office/drawing/2014/main" id="{B4A25120-6C29-4D93-8409-38115BD961AB}"/>
              </a:ext>
            </a:extLst>
          </p:cNvPr>
          <p:cNvSpPr>
            <a:spLocks noGrp="1"/>
          </p:cNvSpPr>
          <p:nvPr>
            <p:ph type="body" sz="half" idx="2"/>
          </p:nvPr>
        </p:nvSpPr>
        <p:spPr>
          <a:xfrm>
            <a:off x="1296988" y="1597253"/>
            <a:ext cx="4515985" cy="4279674"/>
          </a:xfrm>
        </p:spPr>
        <p:txBody>
          <a:bodyPr>
            <a:normAutofit/>
          </a:bodyPr>
          <a:lstStyle/>
          <a:p>
            <a:endParaRPr lang="da-DK" sz="2400" dirty="0">
              <a:solidFill>
                <a:srgbClr val="FFFF99"/>
              </a:solidFill>
              <a:latin typeface="Arial" panose="020B0604020202020204" pitchFamily="34" charset="0"/>
              <a:cs typeface="Arial" panose="020B0604020202020204" pitchFamily="34" charset="0"/>
            </a:endParaRPr>
          </a:p>
          <a:p>
            <a:endParaRPr lang="da-DK" sz="2400" dirty="0">
              <a:solidFill>
                <a:srgbClr val="FFFF99"/>
              </a:solidFill>
              <a:latin typeface="Arial" panose="020B0604020202020204" pitchFamily="34" charset="0"/>
              <a:cs typeface="Arial" panose="020B0604020202020204" pitchFamily="34" charset="0"/>
            </a:endParaRPr>
          </a:p>
          <a:p>
            <a:endParaRPr lang="da-DK" sz="2400" dirty="0">
              <a:solidFill>
                <a:srgbClr val="FFFF99"/>
              </a:solidFill>
              <a:latin typeface="Arial" panose="020B0604020202020204" pitchFamily="34" charset="0"/>
              <a:cs typeface="Arial" panose="020B0604020202020204" pitchFamily="34" charset="0"/>
            </a:endParaRPr>
          </a:p>
          <a:p>
            <a:endParaRPr lang="en-US" sz="2400" dirty="0">
              <a:solidFill>
                <a:srgbClr val="FFFF99"/>
              </a:solidFill>
              <a:latin typeface="Arial" panose="020B0604020202020204" pitchFamily="34" charset="0"/>
              <a:cs typeface="Arial" panose="020B0604020202020204" pitchFamily="34" charset="0"/>
            </a:endParaRPr>
          </a:p>
        </p:txBody>
      </p:sp>
      <p:sp>
        <p:nvSpPr>
          <p:cNvPr id="5" name="Tekstfelt 4">
            <a:extLst>
              <a:ext uri="{FF2B5EF4-FFF2-40B4-BE49-F238E27FC236}">
                <a16:creationId xmlns:a16="http://schemas.microsoft.com/office/drawing/2014/main" id="{68C2D788-2F32-4F4D-978D-0E0AF4D34CFA}"/>
              </a:ext>
            </a:extLst>
          </p:cNvPr>
          <p:cNvSpPr txBox="1"/>
          <p:nvPr/>
        </p:nvSpPr>
        <p:spPr>
          <a:xfrm>
            <a:off x="11399795" y="6571994"/>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39</a:t>
            </a:r>
            <a:endParaRPr lang="en-US" sz="1400" dirty="0">
              <a:solidFill>
                <a:srgbClr val="FFFFCC"/>
              </a:solidFill>
              <a:latin typeface="Arial" panose="020B0604020202020204" pitchFamily="34" charset="0"/>
              <a:cs typeface="Arial" panose="020B0604020202020204" pitchFamily="34" charset="0"/>
            </a:endParaRPr>
          </a:p>
        </p:txBody>
      </p:sp>
      <p:pic>
        <p:nvPicPr>
          <p:cNvPr id="6" name="Billede 5">
            <a:extLst>
              <a:ext uri="{FF2B5EF4-FFF2-40B4-BE49-F238E27FC236}">
                <a16:creationId xmlns:a16="http://schemas.microsoft.com/office/drawing/2014/main" id="{8811CE2B-8203-49DE-8AF9-6F3E97C20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5893"/>
            <a:ext cx="12192000" cy="4161034"/>
          </a:xfrm>
          <a:prstGeom prst="rect">
            <a:avLst/>
          </a:prstGeom>
        </p:spPr>
      </p:pic>
    </p:spTree>
    <p:extLst>
      <p:ext uri="{BB962C8B-B14F-4D97-AF65-F5344CB8AC3E}">
        <p14:creationId xmlns:p14="http://schemas.microsoft.com/office/powerpoint/2010/main" val="4204623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991394" y="396700"/>
            <a:ext cx="10209212" cy="666410"/>
          </a:xfrm>
        </p:spPr>
        <p:txBody>
          <a:bodyPr>
            <a:normAutofit/>
          </a:bodyPr>
          <a:lstStyle/>
          <a:p>
            <a:pPr algn="ctr"/>
            <a:r>
              <a:rPr lang="da-DK" sz="3800" dirty="0" err="1">
                <a:solidFill>
                  <a:srgbClr val="FFFFCC"/>
                </a:solidFill>
                <a:latin typeface="Arial" panose="020B0604020202020204" pitchFamily="34" charset="0"/>
                <a:cs typeface="Arial" panose="020B0604020202020204" pitchFamily="34" charset="0"/>
              </a:rPr>
              <a:t>Repeat</a:t>
            </a:r>
            <a:r>
              <a:rPr lang="da-DK" sz="3800" dirty="0">
                <a:solidFill>
                  <a:srgbClr val="FFFFCC"/>
                </a:solidFill>
                <a:latin typeface="Arial" panose="020B0604020202020204" pitchFamily="34" charset="0"/>
                <a:cs typeface="Arial" panose="020B0604020202020204" pitchFamily="34" charset="0"/>
              </a:rPr>
              <a:t> Ekspansion sygdomme</a:t>
            </a:r>
            <a:endParaRPr lang="en-US" sz="3800" dirty="0">
              <a:solidFill>
                <a:srgbClr val="FFFFCC"/>
              </a:solidFill>
              <a:latin typeface="Arial" panose="020B0604020202020204" pitchFamily="34" charset="0"/>
              <a:cs typeface="Arial" panose="020B0604020202020204" pitchFamily="34" charset="0"/>
            </a:endParaRPr>
          </a:p>
        </p:txBody>
      </p:sp>
      <p:sp>
        <p:nvSpPr>
          <p:cNvPr id="4" name="Tekstfelt 3">
            <a:extLst>
              <a:ext uri="{FF2B5EF4-FFF2-40B4-BE49-F238E27FC236}">
                <a16:creationId xmlns:a16="http://schemas.microsoft.com/office/drawing/2014/main" id="{613C3357-9B7B-4665-9226-CFB553560B63}"/>
              </a:ext>
            </a:extLst>
          </p:cNvPr>
          <p:cNvSpPr txBox="1"/>
          <p:nvPr/>
        </p:nvSpPr>
        <p:spPr>
          <a:xfrm>
            <a:off x="11499182" y="6550223"/>
            <a:ext cx="692818"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4</a:t>
            </a:r>
            <a:endParaRPr lang="en-US" sz="1400" dirty="0">
              <a:solidFill>
                <a:srgbClr val="FFFFCC"/>
              </a:solidFill>
              <a:latin typeface="Arial" panose="020B0604020202020204" pitchFamily="34" charset="0"/>
              <a:cs typeface="Arial" panose="020B0604020202020204" pitchFamily="34" charset="0"/>
            </a:endParaRPr>
          </a:p>
        </p:txBody>
      </p:sp>
      <p:sp>
        <p:nvSpPr>
          <p:cNvPr id="6" name="Pladsholder til tekst 3">
            <a:extLst>
              <a:ext uri="{FF2B5EF4-FFF2-40B4-BE49-F238E27FC236}">
                <a16:creationId xmlns:a16="http://schemas.microsoft.com/office/drawing/2014/main" id="{195F0012-167E-4F7A-97BB-5E2B2EF01C7B}"/>
              </a:ext>
            </a:extLst>
          </p:cNvPr>
          <p:cNvSpPr>
            <a:spLocks noGrp="1"/>
          </p:cNvSpPr>
          <p:nvPr>
            <p:ph type="body" sz="half" idx="2"/>
          </p:nvPr>
        </p:nvSpPr>
        <p:spPr>
          <a:xfrm>
            <a:off x="411274" y="1597253"/>
            <a:ext cx="4826931" cy="4952970"/>
          </a:xfrm>
        </p:spPr>
        <p:txBody>
          <a:bodyPr>
            <a:normAutofit/>
          </a:bodyPr>
          <a:lstStyle/>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2 Kategorier af </a:t>
            </a:r>
            <a:r>
              <a:rPr lang="da-DK" sz="2400" dirty="0" err="1">
                <a:solidFill>
                  <a:srgbClr val="FFFFCC"/>
                </a:solidFill>
                <a:latin typeface="Arial" panose="020B0604020202020204" pitchFamily="34" charset="0"/>
                <a:cs typeface="Arial" panose="020B0604020202020204" pitchFamily="34" charset="0"/>
              </a:rPr>
              <a:t>repeats</a:t>
            </a:r>
            <a:r>
              <a:rPr lang="da-DK" sz="2400" dirty="0">
                <a:solidFill>
                  <a:srgbClr val="FFFFCC"/>
                </a:solidFill>
                <a:latin typeface="Arial" panose="020B0604020202020204" pitchFamily="34" charset="0"/>
                <a:cs typeface="Arial" panose="020B0604020202020204" pitchFamily="34" charset="0"/>
              </a:rPr>
              <a:t>:</a:t>
            </a:r>
          </a:p>
          <a:p>
            <a:r>
              <a:rPr lang="da-DK" sz="2400" dirty="0">
                <a:solidFill>
                  <a:srgbClr val="FFFFCC"/>
                </a:solidFill>
                <a:latin typeface="Arial" panose="020B0604020202020204" pitchFamily="34" charset="0"/>
                <a:cs typeface="Arial" panose="020B0604020202020204" pitchFamily="34" charset="0"/>
              </a:rPr>
              <a:t>	- Afbrudte </a:t>
            </a:r>
            <a:r>
              <a:rPr lang="da-DK" sz="2400" dirty="0" err="1">
                <a:solidFill>
                  <a:srgbClr val="FFFFCC"/>
                </a:solidFill>
                <a:latin typeface="Arial" panose="020B0604020202020204" pitchFamily="34" charset="0"/>
                <a:cs typeface="Arial" panose="020B0604020202020204" pitchFamily="34" charset="0"/>
              </a:rPr>
              <a:t>repeats</a:t>
            </a:r>
            <a:r>
              <a:rPr lang="da-DK" sz="2400" dirty="0">
                <a:solidFill>
                  <a:srgbClr val="FFFFCC"/>
                </a:solidFill>
                <a:latin typeface="Arial" panose="020B0604020202020204" pitchFamily="34" charset="0"/>
                <a:cs typeface="Arial" panose="020B0604020202020204" pitchFamily="34" charset="0"/>
              </a:rPr>
              <a:t> 	(</a:t>
            </a:r>
            <a:r>
              <a:rPr lang="da-DK" sz="2400" dirty="0" err="1">
                <a:solidFill>
                  <a:srgbClr val="FFFFCC"/>
                </a:solidFill>
                <a:latin typeface="Arial" panose="020B0604020202020204" pitchFamily="34" charset="0"/>
                <a:cs typeface="Arial" panose="020B0604020202020204" pitchFamily="34" charset="0"/>
              </a:rPr>
              <a:t>interspersed</a:t>
            </a:r>
            <a:r>
              <a:rPr lang="da-DK" sz="2400" dirty="0">
                <a:solidFill>
                  <a:srgbClr val="FFFFCC"/>
                </a:solidFill>
                <a:latin typeface="Arial" panose="020B0604020202020204" pitchFamily="34" charset="0"/>
                <a:cs typeface="Arial" panose="020B0604020202020204" pitchFamily="34" charset="0"/>
              </a:rPr>
              <a:t>)</a:t>
            </a:r>
          </a:p>
          <a:p>
            <a:r>
              <a:rPr lang="da-DK" sz="2400" dirty="0">
                <a:solidFill>
                  <a:srgbClr val="FFFFCC"/>
                </a:solidFill>
                <a:latin typeface="Arial" panose="020B0604020202020204" pitchFamily="34" charset="0"/>
                <a:cs typeface="Arial" panose="020B0604020202020204" pitchFamily="34" charset="0"/>
              </a:rPr>
              <a:t>	- Sammenholdte </a:t>
            </a:r>
            <a:r>
              <a:rPr lang="da-DK" sz="2400" dirty="0" err="1">
                <a:solidFill>
                  <a:srgbClr val="FFFFCC"/>
                </a:solidFill>
                <a:latin typeface="Arial" panose="020B0604020202020204" pitchFamily="34" charset="0"/>
                <a:cs typeface="Arial" panose="020B0604020202020204" pitchFamily="34" charset="0"/>
              </a:rPr>
              <a:t>repeats</a:t>
            </a:r>
            <a:r>
              <a:rPr lang="da-DK" sz="2400" dirty="0">
                <a:solidFill>
                  <a:srgbClr val="FFFFCC"/>
                </a:solidFill>
                <a:latin typeface="Arial" panose="020B0604020202020204" pitchFamily="34" charset="0"/>
                <a:cs typeface="Arial" panose="020B0604020202020204" pitchFamily="34" charset="0"/>
              </a:rPr>
              <a:t> 	(tandem)</a:t>
            </a:r>
          </a:p>
          <a:p>
            <a:endParaRPr lang="da-DK"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2 Sygdoms eksempler:</a:t>
            </a:r>
          </a:p>
          <a:p>
            <a:r>
              <a:rPr lang="da-DK" sz="2400" dirty="0">
                <a:solidFill>
                  <a:srgbClr val="FFFFCC"/>
                </a:solidFill>
                <a:latin typeface="Arial" panose="020B0604020202020204" pitchFamily="34" charset="0"/>
                <a:cs typeface="Arial" panose="020B0604020202020204" pitchFamily="34" charset="0"/>
              </a:rPr>
              <a:t>	- HD</a:t>
            </a:r>
          </a:p>
          <a:p>
            <a:r>
              <a:rPr lang="da-DK" sz="2400" dirty="0">
                <a:solidFill>
                  <a:srgbClr val="FFFFCC"/>
                </a:solidFill>
                <a:latin typeface="Arial" panose="020B0604020202020204" pitchFamily="34" charset="0"/>
                <a:cs typeface="Arial" panose="020B0604020202020204" pitchFamily="34" charset="0"/>
              </a:rPr>
              <a:t>	- FXS</a:t>
            </a:r>
          </a:p>
          <a:p>
            <a:pPr marL="342900" indent="-342900">
              <a:buFont typeface="Arial" panose="020B0604020202020204" pitchFamily="34" charset="0"/>
              <a:buChar char="•"/>
            </a:pPr>
            <a:endParaRPr lang="da-DK" sz="2200" dirty="0">
              <a:solidFill>
                <a:srgbClr val="FFFFCC"/>
              </a:solidFill>
              <a:latin typeface="Arial" panose="020B0604020202020204" pitchFamily="34" charset="0"/>
              <a:cs typeface="Arial" panose="020B0604020202020204" pitchFamily="34" charset="0"/>
            </a:endParaRPr>
          </a:p>
        </p:txBody>
      </p:sp>
      <p:pic>
        <p:nvPicPr>
          <p:cNvPr id="9" name="Billede 8">
            <a:extLst>
              <a:ext uri="{FF2B5EF4-FFF2-40B4-BE49-F238E27FC236}">
                <a16:creationId xmlns:a16="http://schemas.microsoft.com/office/drawing/2014/main" id="{0019FEFD-1B37-4E23-98E9-D3BE5A66F5AF}"/>
              </a:ext>
            </a:extLst>
          </p:cNvPr>
          <p:cNvPicPr>
            <a:picLocks noChangeAspect="1"/>
          </p:cNvPicPr>
          <p:nvPr/>
        </p:nvPicPr>
        <p:blipFill>
          <a:blip r:embed="rId3"/>
          <a:stretch>
            <a:fillRect/>
          </a:stretch>
        </p:blipFill>
        <p:spPr>
          <a:xfrm>
            <a:off x="5639542" y="3695387"/>
            <a:ext cx="5458303" cy="2733255"/>
          </a:xfrm>
          <a:prstGeom prst="rect">
            <a:avLst/>
          </a:prstGeom>
        </p:spPr>
      </p:pic>
      <p:pic>
        <p:nvPicPr>
          <p:cNvPr id="1026" name="Picture 2">
            <a:extLst>
              <a:ext uri="{FF2B5EF4-FFF2-40B4-BE49-F238E27FC236}">
                <a16:creationId xmlns:a16="http://schemas.microsoft.com/office/drawing/2014/main" id="{2B770423-62BC-478D-ACA9-0B4B714E2D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205" y="1159325"/>
            <a:ext cx="5993253" cy="42351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10" name="Håndskrift 9">
                <a:extLst>
                  <a:ext uri="{FF2B5EF4-FFF2-40B4-BE49-F238E27FC236}">
                    <a16:creationId xmlns:a16="http://schemas.microsoft.com/office/drawing/2014/main" id="{FC1A2584-E0E9-42F6-A33D-6916C1123889}"/>
                  </a:ext>
                </a:extLst>
              </p14:cNvPr>
              <p14:cNvContentPartPr/>
              <p14:nvPr/>
            </p14:nvContentPartPr>
            <p14:xfrm rot="21142011">
              <a:off x="7307433" y="3402305"/>
              <a:ext cx="529331" cy="2121860"/>
            </p14:xfrm>
          </p:contentPart>
        </mc:Choice>
        <mc:Fallback xmlns="">
          <p:pic>
            <p:nvPicPr>
              <p:cNvPr id="10" name="Håndskrift 9">
                <a:extLst>
                  <a:ext uri="{FF2B5EF4-FFF2-40B4-BE49-F238E27FC236}">
                    <a16:creationId xmlns:a16="http://schemas.microsoft.com/office/drawing/2014/main" id="{FC1A2584-E0E9-42F6-A33D-6916C1123889}"/>
                  </a:ext>
                </a:extLst>
              </p:cNvPr>
              <p:cNvPicPr/>
              <p:nvPr/>
            </p:nvPicPr>
            <p:blipFill>
              <a:blip r:embed="rId6"/>
              <a:stretch>
                <a:fillRect/>
              </a:stretch>
            </p:blipFill>
            <p:spPr>
              <a:xfrm rot="21142011">
                <a:off x="7271784" y="3366311"/>
                <a:ext cx="600989" cy="219348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Håndskrift 10">
                <a:extLst>
                  <a:ext uri="{FF2B5EF4-FFF2-40B4-BE49-F238E27FC236}">
                    <a16:creationId xmlns:a16="http://schemas.microsoft.com/office/drawing/2014/main" id="{A7187F8B-F8A5-4C36-99A6-18CEB3D6F9EA}"/>
                  </a:ext>
                </a:extLst>
              </p14:cNvPr>
              <p14:cNvContentPartPr/>
              <p14:nvPr/>
            </p14:nvContentPartPr>
            <p14:xfrm rot="426944">
              <a:off x="8668676" y="3389365"/>
              <a:ext cx="653587" cy="2137393"/>
            </p14:xfrm>
          </p:contentPart>
        </mc:Choice>
        <mc:Fallback xmlns="">
          <p:pic>
            <p:nvPicPr>
              <p:cNvPr id="11" name="Håndskrift 10">
                <a:extLst>
                  <a:ext uri="{FF2B5EF4-FFF2-40B4-BE49-F238E27FC236}">
                    <a16:creationId xmlns:a16="http://schemas.microsoft.com/office/drawing/2014/main" id="{A7187F8B-F8A5-4C36-99A6-18CEB3D6F9EA}"/>
                  </a:ext>
                </a:extLst>
              </p:cNvPr>
              <p:cNvPicPr/>
              <p:nvPr/>
            </p:nvPicPr>
            <p:blipFill>
              <a:blip r:embed="rId8"/>
              <a:stretch>
                <a:fillRect/>
              </a:stretch>
            </p:blipFill>
            <p:spPr>
              <a:xfrm rot="426944">
                <a:off x="8632686" y="3353370"/>
                <a:ext cx="725208" cy="2209023"/>
              </a:xfrm>
              <a:prstGeom prst="rect">
                <a:avLst/>
              </a:prstGeom>
            </p:spPr>
          </p:pic>
        </mc:Fallback>
      </mc:AlternateContent>
    </p:spTree>
    <p:extLst>
      <p:ext uri="{BB962C8B-B14F-4D97-AF65-F5344CB8AC3E}">
        <p14:creationId xmlns:p14="http://schemas.microsoft.com/office/powerpoint/2010/main" val="218505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1146175" y="370115"/>
            <a:ext cx="10209212" cy="892629"/>
          </a:xfrm>
        </p:spPr>
        <p:txBody>
          <a:bodyPr>
            <a:normAutofit/>
          </a:bodyPr>
          <a:lstStyle/>
          <a:p>
            <a:pPr algn="ctr"/>
            <a:r>
              <a:rPr lang="da-DK" sz="3800" dirty="0">
                <a:solidFill>
                  <a:srgbClr val="FFFFCC"/>
                </a:solidFill>
                <a:latin typeface="Arial" panose="020B0604020202020204" pitchFamily="34" charset="0"/>
                <a:cs typeface="Arial" panose="020B0604020202020204" pitchFamily="34" charset="0"/>
              </a:rPr>
              <a:t>Hvordan ville projektet fortsættes?</a:t>
            </a:r>
            <a:endParaRPr lang="en-US" sz="3800" dirty="0">
              <a:solidFill>
                <a:srgbClr val="FFFFCC"/>
              </a:solidFill>
              <a:latin typeface="Arial" panose="020B0604020202020204" pitchFamily="34" charset="0"/>
              <a:cs typeface="Arial" panose="020B0604020202020204" pitchFamily="34" charset="0"/>
            </a:endParaRPr>
          </a:p>
        </p:txBody>
      </p:sp>
      <p:sp>
        <p:nvSpPr>
          <p:cNvPr id="4" name="Pladsholder til tekst 3">
            <a:extLst>
              <a:ext uri="{FF2B5EF4-FFF2-40B4-BE49-F238E27FC236}">
                <a16:creationId xmlns:a16="http://schemas.microsoft.com/office/drawing/2014/main" id="{B4A25120-6C29-4D93-8409-38115BD961AB}"/>
              </a:ext>
            </a:extLst>
          </p:cNvPr>
          <p:cNvSpPr>
            <a:spLocks noGrp="1"/>
          </p:cNvSpPr>
          <p:nvPr>
            <p:ph type="body" sz="half" idx="2"/>
          </p:nvPr>
        </p:nvSpPr>
        <p:spPr>
          <a:xfrm>
            <a:off x="1146174" y="1702761"/>
            <a:ext cx="8226425" cy="4279674"/>
          </a:xfrm>
        </p:spPr>
        <p:txBody>
          <a:bodyPr>
            <a:normAutofit/>
          </a:bodyPr>
          <a:lstStyle/>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Flere prøver til vurdering af programmer</a:t>
            </a: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Estimering af </a:t>
            </a:r>
            <a:r>
              <a:rPr lang="da-DK" sz="2400" dirty="0" err="1">
                <a:solidFill>
                  <a:srgbClr val="FFFFCC"/>
                </a:solidFill>
                <a:latin typeface="Arial" panose="020B0604020202020204" pitchFamily="34" charset="0"/>
                <a:cs typeface="Arial" panose="020B0604020202020204" pitchFamily="34" charset="0"/>
              </a:rPr>
              <a:t>repeats</a:t>
            </a:r>
            <a:r>
              <a:rPr lang="da-DK" sz="2400" dirty="0">
                <a:solidFill>
                  <a:srgbClr val="FFFFCC"/>
                </a:solidFill>
                <a:latin typeface="Arial" panose="020B0604020202020204" pitchFamily="34" charset="0"/>
                <a:cs typeface="Arial" panose="020B0604020202020204" pitchFamily="34" charset="0"/>
              </a:rPr>
              <a:t> i flere gener</a:t>
            </a:r>
          </a:p>
          <a:p>
            <a:pPr marL="342900" indent="-342900">
              <a:buFont typeface="Arial" panose="020B0604020202020204" pitchFamily="34" charset="0"/>
              <a:buChar char="•"/>
            </a:pPr>
            <a:r>
              <a:rPr lang="en-US" sz="2400" dirty="0">
                <a:solidFill>
                  <a:srgbClr val="FFFFCC"/>
                </a:solidFill>
                <a:latin typeface="Arial" panose="020B0604020202020204" pitchFamily="34" charset="0"/>
                <a:cs typeface="Arial" panose="020B0604020202020204" pitchFamily="34" charset="0"/>
              </a:rPr>
              <a:t>ONT: Nye </a:t>
            </a:r>
            <a:r>
              <a:rPr lang="en-US" sz="2400" dirty="0" err="1">
                <a:solidFill>
                  <a:srgbClr val="FFFFCC"/>
                </a:solidFill>
                <a:latin typeface="Arial" panose="020B0604020202020204" pitchFamily="34" charset="0"/>
                <a:cs typeface="Arial" panose="020B0604020202020204" pitchFamily="34" charset="0"/>
              </a:rPr>
              <a:t>porer</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og</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kemi</a:t>
            </a:r>
            <a:endParaRPr lang="en-US"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rgbClr val="FFFFCC"/>
                </a:solidFill>
                <a:latin typeface="Arial" panose="020B0604020202020204" pitchFamily="34" charset="0"/>
                <a:cs typeface="Arial" panose="020B0604020202020204" pitchFamily="34" charset="0"/>
              </a:rPr>
              <a:t>PacBio HiFi </a:t>
            </a:r>
            <a:r>
              <a:rPr lang="en-US" sz="2400" dirty="0" err="1">
                <a:solidFill>
                  <a:srgbClr val="FFFFCC"/>
                </a:solidFill>
                <a:latin typeface="Arial" panose="020B0604020202020204" pitchFamily="34" charset="0"/>
                <a:cs typeface="Arial" panose="020B0604020202020204" pitchFamily="34" charset="0"/>
              </a:rPr>
              <a:t>Sekventering</a:t>
            </a:r>
            <a:endParaRPr lang="en-US"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CRISPR/CAS9 </a:t>
            </a:r>
            <a:r>
              <a:rPr lang="da-DK" sz="2400" dirty="0" err="1">
                <a:solidFill>
                  <a:srgbClr val="FFFFCC"/>
                </a:solidFill>
                <a:latin typeface="Arial" panose="020B0604020202020204" pitchFamily="34" charset="0"/>
                <a:cs typeface="Arial" panose="020B0604020202020204" pitchFamily="34" charset="0"/>
              </a:rPr>
              <a:t>target</a:t>
            </a:r>
            <a:r>
              <a:rPr lang="da-DK" sz="2400" dirty="0">
                <a:solidFill>
                  <a:srgbClr val="FFFFCC"/>
                </a:solidFill>
                <a:latin typeface="Arial" panose="020B0604020202020204" pitchFamily="34" charset="0"/>
                <a:cs typeface="Arial" panose="020B0604020202020204" pitchFamily="34" charset="0"/>
              </a:rPr>
              <a:t> panel</a:t>
            </a:r>
          </a:p>
          <a:p>
            <a:pPr marL="342900" indent="-342900">
              <a:buFont typeface="Arial" panose="020B0604020202020204" pitchFamily="34" charset="0"/>
              <a:buChar char="•"/>
            </a:pPr>
            <a:r>
              <a:rPr lang="en-US" sz="2400" dirty="0">
                <a:solidFill>
                  <a:srgbClr val="FFFFCC"/>
                </a:solidFill>
                <a:latin typeface="Arial" panose="020B0604020202020204" pitchFamily="34" charset="0"/>
                <a:cs typeface="Arial" panose="020B0604020202020204" pitchFamily="34" charset="0"/>
              </a:rPr>
              <a:t>Epigenetik </a:t>
            </a:r>
            <a:r>
              <a:rPr lang="en-US" sz="2400" dirty="0" err="1">
                <a:solidFill>
                  <a:srgbClr val="FFFFCC"/>
                </a:solidFill>
                <a:latin typeface="Arial" panose="020B0604020202020204" pitchFamily="34" charset="0"/>
                <a:cs typeface="Arial" panose="020B0604020202020204" pitchFamily="34" charset="0"/>
              </a:rPr>
              <a:t>undersøgelse</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af</a:t>
            </a:r>
            <a:r>
              <a:rPr lang="en-US" sz="2400" dirty="0">
                <a:solidFill>
                  <a:srgbClr val="FFFFCC"/>
                </a:solidFill>
                <a:latin typeface="Arial" panose="020B0604020202020204" pitchFamily="34" charset="0"/>
                <a:cs typeface="Arial" panose="020B0604020202020204" pitchFamily="34" charset="0"/>
              </a:rPr>
              <a:t> </a:t>
            </a:r>
            <a:r>
              <a:rPr lang="en-US" sz="2400" dirty="0" err="1">
                <a:solidFill>
                  <a:srgbClr val="FFFFCC"/>
                </a:solidFill>
                <a:latin typeface="Arial" panose="020B0604020202020204" pitchFamily="34" charset="0"/>
                <a:cs typeface="Arial" panose="020B0604020202020204" pitchFamily="34" charset="0"/>
              </a:rPr>
              <a:t>f.eks</a:t>
            </a:r>
            <a:r>
              <a:rPr lang="en-US" sz="2400" dirty="0">
                <a:solidFill>
                  <a:srgbClr val="FFFFCC"/>
                </a:solidFill>
                <a:latin typeface="Arial" panose="020B0604020202020204" pitchFamily="34" charset="0"/>
                <a:cs typeface="Arial" panose="020B0604020202020204" pitchFamily="34" charset="0"/>
              </a:rPr>
              <a:t>. FMR1</a:t>
            </a:r>
          </a:p>
          <a:p>
            <a:pPr marL="342900" indent="-342900">
              <a:buFont typeface="Arial" panose="020B0604020202020204" pitchFamily="34" charset="0"/>
              <a:buChar char="•"/>
            </a:pPr>
            <a:endParaRPr lang="en-US"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solidFill>
                <a:srgbClr val="FFFFCC"/>
              </a:solidFill>
              <a:latin typeface="Arial" panose="020B0604020202020204" pitchFamily="34" charset="0"/>
              <a:cs typeface="Arial" panose="020B0604020202020204" pitchFamily="34" charset="0"/>
            </a:endParaRPr>
          </a:p>
        </p:txBody>
      </p:sp>
      <p:sp>
        <p:nvSpPr>
          <p:cNvPr id="5" name="Tekstfelt 4">
            <a:extLst>
              <a:ext uri="{FF2B5EF4-FFF2-40B4-BE49-F238E27FC236}">
                <a16:creationId xmlns:a16="http://schemas.microsoft.com/office/drawing/2014/main" id="{C7893C47-4A3A-45A7-84DF-CE1F768515E7}"/>
              </a:ext>
            </a:extLst>
          </p:cNvPr>
          <p:cNvSpPr txBox="1"/>
          <p:nvPr/>
        </p:nvSpPr>
        <p:spPr>
          <a:xfrm>
            <a:off x="11399795" y="6519742"/>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40</a:t>
            </a:r>
            <a:endParaRPr lang="en-US" sz="1400" dirty="0">
              <a:solidFill>
                <a:srgbClr val="FFFF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2519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1146175" y="370115"/>
            <a:ext cx="10209212" cy="892629"/>
          </a:xfrm>
        </p:spPr>
        <p:txBody>
          <a:bodyPr>
            <a:normAutofit/>
          </a:bodyPr>
          <a:lstStyle/>
          <a:p>
            <a:pPr algn="ctr"/>
            <a:r>
              <a:rPr lang="da-DK" sz="3800" dirty="0">
                <a:solidFill>
                  <a:srgbClr val="FFFFCC"/>
                </a:solidFill>
                <a:latin typeface="Arial" panose="020B0604020202020204" pitchFamily="34" charset="0"/>
                <a:cs typeface="Arial" panose="020B0604020202020204" pitchFamily="34" charset="0"/>
              </a:rPr>
              <a:t>Tak</a:t>
            </a:r>
            <a:endParaRPr lang="en-US" sz="3800" dirty="0">
              <a:solidFill>
                <a:srgbClr val="FFFFCC"/>
              </a:solidFill>
              <a:latin typeface="Arial" panose="020B0604020202020204" pitchFamily="34" charset="0"/>
              <a:cs typeface="Arial" panose="020B0604020202020204" pitchFamily="34" charset="0"/>
            </a:endParaRPr>
          </a:p>
        </p:txBody>
      </p:sp>
      <p:sp>
        <p:nvSpPr>
          <p:cNvPr id="4" name="Pladsholder til tekst 3">
            <a:extLst>
              <a:ext uri="{FF2B5EF4-FFF2-40B4-BE49-F238E27FC236}">
                <a16:creationId xmlns:a16="http://schemas.microsoft.com/office/drawing/2014/main" id="{B4A25120-6C29-4D93-8409-38115BD961AB}"/>
              </a:ext>
            </a:extLst>
          </p:cNvPr>
          <p:cNvSpPr>
            <a:spLocks noGrp="1"/>
          </p:cNvSpPr>
          <p:nvPr>
            <p:ph type="body" sz="half" idx="2"/>
          </p:nvPr>
        </p:nvSpPr>
        <p:spPr>
          <a:xfrm>
            <a:off x="805498" y="1766646"/>
            <a:ext cx="6997926" cy="4279674"/>
          </a:xfrm>
        </p:spPr>
        <p:txBody>
          <a:bodyPr/>
          <a:lstStyle/>
          <a:p>
            <a:endParaRPr lang="en-US" dirty="0"/>
          </a:p>
        </p:txBody>
      </p:sp>
      <p:sp>
        <p:nvSpPr>
          <p:cNvPr id="5" name="Tekstfelt 4">
            <a:extLst>
              <a:ext uri="{FF2B5EF4-FFF2-40B4-BE49-F238E27FC236}">
                <a16:creationId xmlns:a16="http://schemas.microsoft.com/office/drawing/2014/main" id="{1F633876-168C-447E-AF89-4DAA6076CADA}"/>
              </a:ext>
            </a:extLst>
          </p:cNvPr>
          <p:cNvSpPr txBox="1"/>
          <p:nvPr/>
        </p:nvSpPr>
        <p:spPr>
          <a:xfrm>
            <a:off x="11355387"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41</a:t>
            </a:r>
            <a:endParaRPr lang="en-US" sz="1400" dirty="0">
              <a:solidFill>
                <a:srgbClr val="FFFF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5085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1146175" y="370115"/>
            <a:ext cx="10209212" cy="892629"/>
          </a:xfrm>
        </p:spPr>
        <p:txBody>
          <a:bodyPr>
            <a:normAutofit/>
          </a:bodyPr>
          <a:lstStyle/>
          <a:p>
            <a:pPr algn="ctr"/>
            <a:r>
              <a:rPr lang="da-DK" sz="3800" dirty="0">
                <a:solidFill>
                  <a:srgbClr val="FFFFCC"/>
                </a:solidFill>
                <a:latin typeface="Arial" panose="020B0604020202020204" pitchFamily="34" charset="0"/>
                <a:cs typeface="Arial" panose="020B0604020202020204" pitchFamily="34" charset="0"/>
              </a:rPr>
              <a:t>Diskussion af klinisk brug</a:t>
            </a:r>
            <a:endParaRPr lang="en-US" sz="3800" dirty="0">
              <a:solidFill>
                <a:srgbClr val="FFFFCC"/>
              </a:solidFill>
              <a:latin typeface="Arial" panose="020B0604020202020204" pitchFamily="34" charset="0"/>
              <a:cs typeface="Arial" panose="020B0604020202020204" pitchFamily="34" charset="0"/>
            </a:endParaRPr>
          </a:p>
        </p:txBody>
      </p:sp>
      <p:sp>
        <p:nvSpPr>
          <p:cNvPr id="4" name="Pladsholder til tekst 3">
            <a:extLst>
              <a:ext uri="{FF2B5EF4-FFF2-40B4-BE49-F238E27FC236}">
                <a16:creationId xmlns:a16="http://schemas.microsoft.com/office/drawing/2014/main" id="{B4A25120-6C29-4D93-8409-38115BD961AB}"/>
              </a:ext>
            </a:extLst>
          </p:cNvPr>
          <p:cNvSpPr>
            <a:spLocks noGrp="1"/>
          </p:cNvSpPr>
          <p:nvPr>
            <p:ph type="body" sz="half" idx="2"/>
          </p:nvPr>
        </p:nvSpPr>
        <p:spPr>
          <a:xfrm>
            <a:off x="805498" y="1766646"/>
            <a:ext cx="6997926" cy="4279674"/>
          </a:xfrm>
        </p:spPr>
        <p:txBody>
          <a:bodyPr/>
          <a:lstStyle/>
          <a:p>
            <a:endParaRPr lang="en-US" dirty="0"/>
          </a:p>
        </p:txBody>
      </p:sp>
      <p:sp>
        <p:nvSpPr>
          <p:cNvPr id="5" name="Tekstfelt 4">
            <a:extLst>
              <a:ext uri="{FF2B5EF4-FFF2-40B4-BE49-F238E27FC236}">
                <a16:creationId xmlns:a16="http://schemas.microsoft.com/office/drawing/2014/main" id="{1F633876-168C-447E-AF89-4DAA6076CADA}"/>
              </a:ext>
            </a:extLst>
          </p:cNvPr>
          <p:cNvSpPr txBox="1"/>
          <p:nvPr/>
        </p:nvSpPr>
        <p:spPr>
          <a:xfrm>
            <a:off x="11355387" y="6550223"/>
            <a:ext cx="792205"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41</a:t>
            </a:r>
            <a:endParaRPr lang="en-US" sz="1400" dirty="0">
              <a:solidFill>
                <a:srgbClr val="FFFFCC"/>
              </a:solidFill>
              <a:latin typeface="Arial" panose="020B0604020202020204" pitchFamily="34" charset="0"/>
              <a:cs typeface="Arial" panose="020B0604020202020204" pitchFamily="34" charset="0"/>
            </a:endParaRPr>
          </a:p>
        </p:txBody>
      </p:sp>
      <p:pic>
        <p:nvPicPr>
          <p:cNvPr id="6" name="Billede 5">
            <a:extLst>
              <a:ext uri="{FF2B5EF4-FFF2-40B4-BE49-F238E27FC236}">
                <a16:creationId xmlns:a16="http://schemas.microsoft.com/office/drawing/2014/main" id="{4F555369-6735-4233-831F-E99B42D04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2037" y="1511012"/>
            <a:ext cx="7627926" cy="4535308"/>
          </a:xfrm>
          <a:prstGeom prst="rect">
            <a:avLst/>
          </a:prstGeom>
        </p:spPr>
      </p:pic>
    </p:spTree>
    <p:extLst>
      <p:ext uri="{BB962C8B-B14F-4D97-AF65-F5344CB8AC3E}">
        <p14:creationId xmlns:p14="http://schemas.microsoft.com/office/powerpoint/2010/main" val="2393333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991394" y="289276"/>
            <a:ext cx="10209212" cy="892629"/>
          </a:xfrm>
        </p:spPr>
        <p:txBody>
          <a:bodyPr>
            <a:normAutofit/>
          </a:bodyPr>
          <a:lstStyle/>
          <a:p>
            <a:pPr algn="ctr"/>
            <a:r>
              <a:rPr lang="da-DK" sz="3800" dirty="0">
                <a:solidFill>
                  <a:srgbClr val="FFFFCC"/>
                </a:solidFill>
                <a:latin typeface="Arial" panose="020B0604020202020204" pitchFamily="34" charset="0"/>
                <a:cs typeface="Arial" panose="020B0604020202020204" pitchFamily="34" charset="0"/>
              </a:rPr>
              <a:t>Problemstilling</a:t>
            </a:r>
            <a:endParaRPr lang="en-US" sz="3800" dirty="0">
              <a:solidFill>
                <a:srgbClr val="FFFFCC"/>
              </a:solidFill>
              <a:latin typeface="Arial" panose="020B0604020202020204" pitchFamily="34" charset="0"/>
              <a:cs typeface="Arial" panose="020B0604020202020204" pitchFamily="34" charset="0"/>
            </a:endParaRPr>
          </a:p>
        </p:txBody>
      </p:sp>
      <p:sp>
        <p:nvSpPr>
          <p:cNvPr id="4" name="Pladsholder til tekst 3">
            <a:extLst>
              <a:ext uri="{FF2B5EF4-FFF2-40B4-BE49-F238E27FC236}">
                <a16:creationId xmlns:a16="http://schemas.microsoft.com/office/drawing/2014/main" id="{B4A25120-6C29-4D93-8409-38115BD961AB}"/>
              </a:ext>
            </a:extLst>
          </p:cNvPr>
          <p:cNvSpPr>
            <a:spLocks noGrp="1"/>
          </p:cNvSpPr>
          <p:nvPr>
            <p:ph type="body" sz="half" idx="2"/>
          </p:nvPr>
        </p:nvSpPr>
        <p:spPr>
          <a:xfrm>
            <a:off x="622070" y="1628219"/>
            <a:ext cx="6291532" cy="4347858"/>
          </a:xfrm>
        </p:spPr>
        <p:txBody>
          <a:bodyPr>
            <a:normAutofit/>
          </a:bodyPr>
          <a:lstStyle/>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PCR tests</a:t>
            </a:r>
          </a:p>
          <a:p>
            <a:r>
              <a:rPr lang="da-DK" sz="2400" dirty="0">
                <a:solidFill>
                  <a:srgbClr val="FFFFCC"/>
                </a:solidFill>
                <a:latin typeface="Arial" panose="020B0604020202020204" pitchFamily="34" charset="0"/>
                <a:cs typeface="Arial" panose="020B0604020202020204" pitchFamily="34" charset="0"/>
              </a:rPr>
              <a:t>	- en sygdom</a:t>
            </a:r>
          </a:p>
          <a:p>
            <a:r>
              <a:rPr lang="da-DK" sz="2400" dirty="0">
                <a:solidFill>
                  <a:srgbClr val="FFFFCC"/>
                </a:solidFill>
                <a:latin typeface="Arial" panose="020B0604020202020204" pitchFamily="34" charset="0"/>
                <a:cs typeface="Arial" panose="020B0604020202020204" pitchFamily="34" charset="0"/>
              </a:rPr>
              <a:t>	- 99 % præcision</a:t>
            </a:r>
          </a:p>
          <a:p>
            <a:r>
              <a:rPr lang="da-DK" sz="2400" dirty="0">
                <a:solidFill>
                  <a:srgbClr val="FFFFCC"/>
                </a:solidFill>
                <a:latin typeface="Arial" panose="020B0604020202020204" pitchFamily="34" charset="0"/>
                <a:cs typeface="Arial" panose="020B0604020202020204" pitchFamily="34" charset="0"/>
              </a:rPr>
              <a:t>	- en dag</a:t>
            </a: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Præcision falder med </a:t>
            </a:r>
            <a:r>
              <a:rPr lang="da-DK" sz="2400" dirty="0" err="1">
                <a:solidFill>
                  <a:srgbClr val="FFFFCC"/>
                </a:solidFill>
                <a:latin typeface="Arial" panose="020B0604020202020204" pitchFamily="34" charset="0"/>
                <a:cs typeface="Arial" panose="020B0604020202020204" pitchFamily="34" charset="0"/>
              </a:rPr>
              <a:t>repeat</a:t>
            </a:r>
            <a:r>
              <a:rPr lang="da-DK" sz="2400" dirty="0">
                <a:solidFill>
                  <a:srgbClr val="FFFFCC"/>
                </a:solidFill>
                <a:latin typeface="Arial" panose="020B0604020202020204" pitchFamily="34" charset="0"/>
                <a:cs typeface="Arial" panose="020B0604020202020204" pitchFamily="34" charset="0"/>
              </a:rPr>
              <a:t> længde</a:t>
            </a: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CG-rige regioner giver problemer i PCR</a:t>
            </a: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Sekventering har potentiale</a:t>
            </a:r>
          </a:p>
          <a:p>
            <a:r>
              <a:rPr lang="da-DK" sz="2400" dirty="0">
                <a:solidFill>
                  <a:srgbClr val="FFFFCC"/>
                </a:solidFill>
                <a:latin typeface="Arial" panose="020B0604020202020204" pitchFamily="34" charset="0"/>
                <a:cs typeface="Arial" panose="020B0604020202020204" pitchFamily="34" charset="0"/>
              </a:rPr>
              <a:t>	- </a:t>
            </a:r>
            <a:r>
              <a:rPr lang="da-DK" sz="2400" dirty="0" err="1">
                <a:solidFill>
                  <a:srgbClr val="FFFFCC"/>
                </a:solidFill>
                <a:latin typeface="Arial" panose="020B0604020202020204" pitchFamily="34" charset="0"/>
                <a:cs typeface="Arial" panose="020B0604020202020204" pitchFamily="34" charset="0"/>
              </a:rPr>
              <a:t>Illumina</a:t>
            </a:r>
            <a:r>
              <a:rPr lang="da-DK" sz="2400" dirty="0">
                <a:solidFill>
                  <a:srgbClr val="FFFFCC"/>
                </a:solidFill>
                <a:latin typeface="Arial" panose="020B0604020202020204" pitchFamily="34" charset="0"/>
                <a:cs typeface="Arial" panose="020B0604020202020204" pitchFamily="34" charset="0"/>
              </a:rPr>
              <a:t> (Short-Read)</a:t>
            </a:r>
          </a:p>
          <a:p>
            <a:r>
              <a:rPr lang="da-DK" sz="2400" dirty="0">
                <a:solidFill>
                  <a:srgbClr val="FFFFCC"/>
                </a:solidFill>
                <a:latin typeface="Arial" panose="020B0604020202020204" pitchFamily="34" charset="0"/>
                <a:cs typeface="Arial" panose="020B0604020202020204" pitchFamily="34" charset="0"/>
              </a:rPr>
              <a:t>	- Nanopore (Long-Read)</a:t>
            </a:r>
          </a:p>
          <a:p>
            <a:pPr marL="342900" indent="-342900">
              <a:buFont typeface="Arial" panose="020B0604020202020204" pitchFamily="34" charset="0"/>
              <a:buChar char="•"/>
            </a:pPr>
            <a:endParaRPr lang="da-DK"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da-DK" sz="2400" dirty="0">
              <a:solidFill>
                <a:srgbClr val="FFFFCC"/>
              </a:solidFill>
              <a:latin typeface="Arial" panose="020B0604020202020204" pitchFamily="34" charset="0"/>
              <a:cs typeface="Arial" panose="020B0604020202020204" pitchFamily="34" charset="0"/>
            </a:endParaRPr>
          </a:p>
          <a:p>
            <a:endParaRPr lang="da-DK" sz="2400" dirty="0">
              <a:solidFill>
                <a:srgbClr val="FFFFCC"/>
              </a:solidFill>
              <a:latin typeface="Arial" panose="020B0604020202020204" pitchFamily="34" charset="0"/>
              <a:cs typeface="Arial" panose="020B0604020202020204" pitchFamily="34" charset="0"/>
            </a:endParaRPr>
          </a:p>
          <a:p>
            <a:pPr marL="457200" indent="-457200">
              <a:buAutoNum type="arabicPeriod"/>
            </a:pPr>
            <a:endParaRPr lang="en-US" sz="2400" dirty="0">
              <a:solidFill>
                <a:srgbClr val="FFFFCC"/>
              </a:solidFill>
              <a:latin typeface="Arial" panose="020B0604020202020204" pitchFamily="34" charset="0"/>
              <a:cs typeface="Arial" panose="020B0604020202020204" pitchFamily="34" charset="0"/>
            </a:endParaRPr>
          </a:p>
        </p:txBody>
      </p:sp>
      <p:sp>
        <p:nvSpPr>
          <p:cNvPr id="5" name="Tekstfelt 4">
            <a:extLst>
              <a:ext uri="{FF2B5EF4-FFF2-40B4-BE49-F238E27FC236}">
                <a16:creationId xmlns:a16="http://schemas.microsoft.com/office/drawing/2014/main" id="{9C20F573-27AB-4534-BB16-F9836F939F85}"/>
              </a:ext>
            </a:extLst>
          </p:cNvPr>
          <p:cNvSpPr txBox="1"/>
          <p:nvPr/>
        </p:nvSpPr>
        <p:spPr>
          <a:xfrm>
            <a:off x="11499182" y="6550223"/>
            <a:ext cx="692818"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5</a:t>
            </a:r>
            <a:endParaRPr lang="en-US" sz="1400" dirty="0">
              <a:solidFill>
                <a:srgbClr val="FFFF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840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pic>
        <p:nvPicPr>
          <p:cNvPr id="25" name="Billede 24">
            <a:extLst>
              <a:ext uri="{FF2B5EF4-FFF2-40B4-BE49-F238E27FC236}">
                <a16:creationId xmlns:a16="http://schemas.microsoft.com/office/drawing/2014/main" id="{498C66BB-F737-4C99-BA68-645B9E061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905" y="1625434"/>
            <a:ext cx="8790589" cy="4752474"/>
          </a:xfrm>
          <a:prstGeom prst="rect">
            <a:avLst/>
          </a:prstGeom>
        </p:spPr>
      </p:pic>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1146175" y="370115"/>
            <a:ext cx="10209212" cy="892629"/>
          </a:xfrm>
        </p:spPr>
        <p:txBody>
          <a:bodyPr>
            <a:normAutofit/>
          </a:bodyPr>
          <a:lstStyle/>
          <a:p>
            <a:pPr algn="ctr"/>
            <a:r>
              <a:rPr lang="da-DK" sz="3800" dirty="0">
                <a:solidFill>
                  <a:srgbClr val="FFFFCC"/>
                </a:solidFill>
                <a:latin typeface="Arial" panose="020B0604020202020204" pitchFamily="34" charset="0"/>
                <a:cs typeface="Arial" panose="020B0604020202020204" pitchFamily="34" charset="0"/>
              </a:rPr>
              <a:t>Nanopore Sekventering</a:t>
            </a:r>
            <a:endParaRPr lang="en-US" sz="3800" dirty="0">
              <a:solidFill>
                <a:srgbClr val="FFFFCC"/>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21" name="Håndskrift 20">
                <a:extLst>
                  <a:ext uri="{FF2B5EF4-FFF2-40B4-BE49-F238E27FC236}">
                    <a16:creationId xmlns:a16="http://schemas.microsoft.com/office/drawing/2014/main" id="{3F37A932-F39D-4D01-A0DB-0250F347C879}"/>
                  </a:ext>
                </a:extLst>
              </p14:cNvPr>
              <p14:cNvContentPartPr/>
              <p14:nvPr/>
            </p14:nvContentPartPr>
            <p14:xfrm>
              <a:off x="4231072" y="3087427"/>
              <a:ext cx="2719599" cy="2049480"/>
            </p14:xfrm>
          </p:contentPart>
        </mc:Choice>
        <mc:Fallback xmlns="">
          <p:pic>
            <p:nvPicPr>
              <p:cNvPr id="21" name="Håndskrift 20">
                <a:extLst>
                  <a:ext uri="{FF2B5EF4-FFF2-40B4-BE49-F238E27FC236}">
                    <a16:creationId xmlns:a16="http://schemas.microsoft.com/office/drawing/2014/main" id="{3F37A932-F39D-4D01-A0DB-0250F347C879}"/>
                  </a:ext>
                </a:extLst>
              </p:cNvPr>
              <p:cNvPicPr/>
              <p:nvPr/>
            </p:nvPicPr>
            <p:blipFill>
              <a:blip r:embed="rId5"/>
              <a:stretch>
                <a:fillRect/>
              </a:stretch>
            </p:blipFill>
            <p:spPr>
              <a:xfrm>
                <a:off x="4195070" y="3051427"/>
                <a:ext cx="2791243" cy="2121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Håndskrift 22">
                <a:extLst>
                  <a:ext uri="{FF2B5EF4-FFF2-40B4-BE49-F238E27FC236}">
                    <a16:creationId xmlns:a16="http://schemas.microsoft.com/office/drawing/2014/main" id="{2AB8567D-B90C-4F05-A440-E4E45C8A3423}"/>
                  </a:ext>
                </a:extLst>
              </p14:cNvPr>
              <p14:cNvContentPartPr/>
              <p14:nvPr/>
            </p14:nvContentPartPr>
            <p14:xfrm>
              <a:off x="4231072" y="1262744"/>
              <a:ext cx="2698560" cy="1375200"/>
            </p14:xfrm>
          </p:contentPart>
        </mc:Choice>
        <mc:Fallback xmlns="">
          <p:pic>
            <p:nvPicPr>
              <p:cNvPr id="23" name="Håndskrift 22">
                <a:extLst>
                  <a:ext uri="{FF2B5EF4-FFF2-40B4-BE49-F238E27FC236}">
                    <a16:creationId xmlns:a16="http://schemas.microsoft.com/office/drawing/2014/main" id="{2AB8567D-B90C-4F05-A440-E4E45C8A3423}"/>
                  </a:ext>
                </a:extLst>
              </p:cNvPr>
              <p:cNvPicPr/>
              <p:nvPr/>
            </p:nvPicPr>
            <p:blipFill>
              <a:blip r:embed="rId7"/>
              <a:stretch>
                <a:fillRect/>
              </a:stretch>
            </p:blipFill>
            <p:spPr>
              <a:xfrm>
                <a:off x="4195077" y="1226744"/>
                <a:ext cx="2770190" cy="1446840"/>
              </a:xfrm>
              <a:prstGeom prst="rect">
                <a:avLst/>
              </a:prstGeom>
            </p:spPr>
          </p:pic>
        </mc:Fallback>
      </mc:AlternateContent>
      <p:pic>
        <p:nvPicPr>
          <p:cNvPr id="27" name="Billede 26">
            <a:extLst>
              <a:ext uri="{FF2B5EF4-FFF2-40B4-BE49-F238E27FC236}">
                <a16:creationId xmlns:a16="http://schemas.microsoft.com/office/drawing/2014/main" id="{E3D26341-F16E-437A-BBBF-41434AA2A3C9}"/>
              </a:ext>
            </a:extLst>
          </p:cNvPr>
          <p:cNvPicPr>
            <a:picLocks noChangeAspect="1"/>
          </p:cNvPicPr>
          <p:nvPr/>
        </p:nvPicPr>
        <p:blipFill rotWithShape="1">
          <a:blip r:embed="rId8">
            <a:extLst>
              <a:ext uri="{28A0092B-C50C-407E-A947-70E740481C1C}">
                <a14:useLocalDpi xmlns:a14="http://schemas.microsoft.com/office/drawing/2010/main" val="0"/>
              </a:ext>
            </a:extLst>
          </a:blip>
          <a:srcRect t="1" r="1863" b="1844"/>
          <a:stretch/>
        </p:blipFill>
        <p:spPr>
          <a:xfrm>
            <a:off x="6950671" y="1262744"/>
            <a:ext cx="4984725" cy="3924521"/>
          </a:xfrm>
          <a:prstGeom prst="rect">
            <a:avLst/>
          </a:prstGeom>
        </p:spPr>
      </p:pic>
      <p:sp>
        <p:nvSpPr>
          <p:cNvPr id="7" name="Tekstfelt 6">
            <a:extLst>
              <a:ext uri="{FF2B5EF4-FFF2-40B4-BE49-F238E27FC236}">
                <a16:creationId xmlns:a16="http://schemas.microsoft.com/office/drawing/2014/main" id="{07B0C951-A8EF-40E4-B27F-CA5E67F98D09}"/>
              </a:ext>
            </a:extLst>
          </p:cNvPr>
          <p:cNvSpPr txBox="1"/>
          <p:nvPr/>
        </p:nvSpPr>
        <p:spPr>
          <a:xfrm>
            <a:off x="11502946" y="6558931"/>
            <a:ext cx="692818"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6</a:t>
            </a:r>
            <a:endParaRPr lang="en-US" sz="1400" dirty="0">
              <a:solidFill>
                <a:srgbClr val="FFFFCC"/>
              </a:solidFill>
              <a:latin typeface="Arial" panose="020B0604020202020204" pitchFamily="34" charset="0"/>
              <a:cs typeface="Arial" panose="020B0604020202020204" pitchFamily="34" charset="0"/>
            </a:endParaRPr>
          </a:p>
        </p:txBody>
      </p:sp>
      <p:sp>
        <p:nvSpPr>
          <p:cNvPr id="3" name="Tekstfelt 2">
            <a:extLst>
              <a:ext uri="{FF2B5EF4-FFF2-40B4-BE49-F238E27FC236}">
                <a16:creationId xmlns:a16="http://schemas.microsoft.com/office/drawing/2014/main" id="{A5B292AC-4608-4974-AA8E-0E06B766C74F}"/>
              </a:ext>
            </a:extLst>
          </p:cNvPr>
          <p:cNvSpPr txBox="1"/>
          <p:nvPr/>
        </p:nvSpPr>
        <p:spPr>
          <a:xfrm>
            <a:off x="41646" y="1657199"/>
            <a:ext cx="2940228" cy="3785652"/>
          </a:xfrm>
          <a:prstGeom prst="rect">
            <a:avLst/>
          </a:prstGeom>
          <a:noFill/>
        </p:spPr>
        <p:txBody>
          <a:bodyPr wrap="none" rtlCol="0">
            <a:spAutoFit/>
          </a:bodyPr>
          <a:lstStyle/>
          <a:p>
            <a:pPr marL="285750" indent="-28575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Long-Read:</a:t>
            </a:r>
            <a:endParaRPr lang="en-US" sz="2400" dirty="0">
              <a:solidFill>
                <a:srgbClr val="FFFFCC"/>
              </a:solidFill>
              <a:latin typeface="Arial" panose="020B0604020202020204" pitchFamily="34" charset="0"/>
              <a:cs typeface="Arial" panose="020B0604020202020204" pitchFamily="34" charset="0"/>
            </a:endParaRPr>
          </a:p>
          <a:p>
            <a:r>
              <a:rPr lang="en-US" sz="2400" dirty="0">
                <a:solidFill>
                  <a:srgbClr val="FFFFCC"/>
                </a:solidFill>
                <a:latin typeface="Arial" panose="020B0604020202020204" pitchFamily="34" charset="0"/>
                <a:cs typeface="Arial" panose="020B0604020202020204" pitchFamily="34" charset="0"/>
              </a:rPr>
              <a:t>    - PacBio</a:t>
            </a:r>
          </a:p>
          <a:p>
            <a:r>
              <a:rPr lang="en-US" sz="2400" dirty="0">
                <a:solidFill>
                  <a:srgbClr val="FFFFCC"/>
                </a:solidFill>
                <a:latin typeface="Arial" panose="020B0604020202020204" pitchFamily="34" charset="0"/>
                <a:cs typeface="Arial" panose="020B0604020202020204" pitchFamily="34" charset="0"/>
              </a:rPr>
              <a:t>    - ONT</a:t>
            </a:r>
          </a:p>
          <a:p>
            <a:endParaRPr lang="en-US" sz="2400" dirty="0">
              <a:solidFill>
                <a:srgbClr val="FFFFCC"/>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ONT:</a:t>
            </a:r>
          </a:p>
          <a:p>
            <a:r>
              <a:rPr lang="da-DK" sz="2400" dirty="0">
                <a:solidFill>
                  <a:srgbClr val="FFFFCC"/>
                </a:solidFill>
                <a:latin typeface="Arial" panose="020B0604020202020204" pitchFamily="34" charset="0"/>
                <a:cs typeface="Arial" panose="020B0604020202020204" pitchFamily="34" charset="0"/>
              </a:rPr>
              <a:t>- Kunstig membran</a:t>
            </a:r>
          </a:p>
          <a:p>
            <a:r>
              <a:rPr lang="da-DK" sz="2400" dirty="0">
                <a:solidFill>
                  <a:srgbClr val="FFFFCC"/>
                </a:solidFill>
                <a:latin typeface="Arial" panose="020B0604020202020204" pitchFamily="34" charset="0"/>
                <a:cs typeface="Arial" panose="020B0604020202020204" pitchFamily="34" charset="0"/>
              </a:rPr>
              <a:t>- Membranproteiner</a:t>
            </a:r>
          </a:p>
          <a:p>
            <a:r>
              <a:rPr lang="da-DK" sz="2400" dirty="0">
                <a:solidFill>
                  <a:srgbClr val="FFFFCC"/>
                </a:solidFill>
                <a:latin typeface="Arial" panose="020B0604020202020204" pitchFamily="34" charset="0"/>
                <a:cs typeface="Arial" panose="020B0604020202020204" pitchFamily="34" charset="0"/>
              </a:rPr>
              <a:t>- Elektrisk strøm</a:t>
            </a:r>
          </a:p>
          <a:p>
            <a:r>
              <a:rPr lang="da-DK" sz="2400" dirty="0">
                <a:solidFill>
                  <a:srgbClr val="FFFFCC"/>
                </a:solidFill>
                <a:latin typeface="Arial" panose="020B0604020202020204" pitchFamily="34" charset="0"/>
                <a:cs typeface="Arial" panose="020B0604020202020204" pitchFamily="34" charset="0"/>
              </a:rPr>
              <a:t>- </a:t>
            </a:r>
            <a:r>
              <a:rPr lang="da-DK" sz="2400" dirty="0" err="1">
                <a:solidFill>
                  <a:srgbClr val="FFFFCC"/>
                </a:solidFill>
                <a:latin typeface="Arial" panose="020B0604020202020204" pitchFamily="34" charset="0"/>
                <a:cs typeface="Arial" panose="020B0604020202020204" pitchFamily="34" charset="0"/>
              </a:rPr>
              <a:t>MinKNOW</a:t>
            </a:r>
            <a:endParaRPr lang="da-DK" sz="2400" dirty="0">
              <a:solidFill>
                <a:srgbClr val="FFFFCC"/>
              </a:solidFill>
              <a:latin typeface="Arial" panose="020B0604020202020204" pitchFamily="34" charset="0"/>
              <a:cs typeface="Arial" panose="020B0604020202020204" pitchFamily="34" charset="0"/>
            </a:endParaRPr>
          </a:p>
          <a:p>
            <a:endParaRPr lang="da-DK" sz="2400" dirty="0">
              <a:solidFill>
                <a:srgbClr val="FFFF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16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991394" y="300446"/>
            <a:ext cx="10209212" cy="892629"/>
          </a:xfrm>
        </p:spPr>
        <p:txBody>
          <a:bodyPr>
            <a:normAutofit/>
          </a:bodyPr>
          <a:lstStyle/>
          <a:p>
            <a:pPr algn="ctr"/>
            <a:r>
              <a:rPr lang="da-DK" sz="3800" dirty="0" err="1">
                <a:solidFill>
                  <a:srgbClr val="FFFFCC"/>
                </a:solidFill>
                <a:latin typeface="Arial" panose="020B0604020202020204" pitchFamily="34" charset="0"/>
                <a:cs typeface="Arial" panose="020B0604020202020204" pitchFamily="34" charset="0"/>
              </a:rPr>
              <a:t>Targeteret</a:t>
            </a:r>
            <a:r>
              <a:rPr lang="da-DK" sz="3800" dirty="0">
                <a:solidFill>
                  <a:srgbClr val="FFFFCC"/>
                </a:solidFill>
                <a:latin typeface="Arial" panose="020B0604020202020204" pitchFamily="34" charset="0"/>
                <a:cs typeface="Arial" panose="020B0604020202020204" pitchFamily="34" charset="0"/>
              </a:rPr>
              <a:t> Sekventering</a:t>
            </a:r>
            <a:endParaRPr lang="en-US" sz="3800" dirty="0">
              <a:solidFill>
                <a:srgbClr val="FFFFCC"/>
              </a:solidFill>
              <a:latin typeface="Arial" panose="020B0604020202020204" pitchFamily="34" charset="0"/>
              <a:cs typeface="Arial" panose="020B0604020202020204" pitchFamily="34" charset="0"/>
            </a:endParaRPr>
          </a:p>
        </p:txBody>
      </p:sp>
      <p:sp>
        <p:nvSpPr>
          <p:cNvPr id="7" name="Tekstfelt 6">
            <a:extLst>
              <a:ext uri="{FF2B5EF4-FFF2-40B4-BE49-F238E27FC236}">
                <a16:creationId xmlns:a16="http://schemas.microsoft.com/office/drawing/2014/main" id="{07B0C951-A8EF-40E4-B27F-CA5E67F98D09}"/>
              </a:ext>
            </a:extLst>
          </p:cNvPr>
          <p:cNvSpPr txBox="1"/>
          <p:nvPr/>
        </p:nvSpPr>
        <p:spPr>
          <a:xfrm>
            <a:off x="11499182" y="6550223"/>
            <a:ext cx="692818"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7</a:t>
            </a:r>
            <a:endParaRPr lang="en-US" sz="1400" dirty="0">
              <a:solidFill>
                <a:srgbClr val="FFFFCC"/>
              </a:solidFill>
              <a:latin typeface="Arial" panose="020B0604020202020204" pitchFamily="34" charset="0"/>
              <a:cs typeface="Arial" panose="020B0604020202020204" pitchFamily="34" charset="0"/>
            </a:endParaRPr>
          </a:p>
        </p:txBody>
      </p:sp>
      <p:sp>
        <p:nvSpPr>
          <p:cNvPr id="3" name="Tekstfelt 2">
            <a:extLst>
              <a:ext uri="{FF2B5EF4-FFF2-40B4-BE49-F238E27FC236}">
                <a16:creationId xmlns:a16="http://schemas.microsoft.com/office/drawing/2014/main" id="{90522709-54BB-4764-9056-2300D0710D37}"/>
              </a:ext>
            </a:extLst>
          </p:cNvPr>
          <p:cNvSpPr txBox="1"/>
          <p:nvPr/>
        </p:nvSpPr>
        <p:spPr>
          <a:xfrm>
            <a:off x="346408" y="1711236"/>
            <a:ext cx="10103877" cy="5262979"/>
          </a:xfrm>
          <a:prstGeom prst="rect">
            <a:avLst/>
          </a:prstGeom>
          <a:noFill/>
        </p:spPr>
        <p:txBody>
          <a:bodyPr wrap="square" rtlCol="0">
            <a:spAutoFit/>
          </a:bodyPr>
          <a:lstStyle/>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CRISPR/Cas9:</a:t>
            </a:r>
          </a:p>
          <a:p>
            <a:r>
              <a:rPr lang="da-DK" sz="2400" dirty="0">
                <a:solidFill>
                  <a:srgbClr val="FFFFCC"/>
                </a:solidFill>
                <a:latin typeface="Arial" panose="020B0604020202020204" pitchFamily="34" charset="0"/>
                <a:cs typeface="Arial" panose="020B0604020202020204" pitchFamily="34" charset="0"/>
              </a:rPr>
              <a:t>	- Target udvælgelse i LAB</a:t>
            </a:r>
          </a:p>
          <a:p>
            <a:r>
              <a:rPr lang="da-DK" sz="2400" dirty="0">
                <a:solidFill>
                  <a:srgbClr val="FFFFCC"/>
                </a:solidFill>
                <a:latin typeface="Arial" panose="020B0604020202020204" pitchFamily="34" charset="0"/>
                <a:cs typeface="Arial" panose="020B0604020202020204" pitchFamily="34" charset="0"/>
              </a:rPr>
              <a:t>	- Fastlåst</a:t>
            </a:r>
          </a:p>
          <a:p>
            <a:endParaRPr lang="da-DK"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da-DK" sz="2400" dirty="0">
                <a:solidFill>
                  <a:srgbClr val="FFFFCC"/>
                </a:solidFill>
                <a:latin typeface="Arial" panose="020B0604020202020204" pitchFamily="34" charset="0"/>
                <a:cs typeface="Arial" panose="020B0604020202020204" pitchFamily="34" charset="0"/>
              </a:rPr>
              <a:t>ReadFish:</a:t>
            </a:r>
          </a:p>
          <a:p>
            <a:r>
              <a:rPr lang="da-DK" sz="2400" dirty="0">
                <a:solidFill>
                  <a:srgbClr val="FFFFCC"/>
                </a:solidFill>
                <a:latin typeface="Arial" panose="020B0604020202020204" pitchFamily="34" charset="0"/>
                <a:cs typeface="Arial" panose="020B0604020202020204" pitchFamily="34" charset="0"/>
              </a:rPr>
              <a:t>	- Target udvælgelse ved</a:t>
            </a:r>
          </a:p>
          <a:p>
            <a:r>
              <a:rPr lang="da-DK" sz="2400" dirty="0">
                <a:solidFill>
                  <a:srgbClr val="FFFFCC"/>
                </a:solidFill>
                <a:latin typeface="Arial" panose="020B0604020202020204" pitchFamily="34" charset="0"/>
                <a:cs typeface="Arial" panose="020B0604020202020204" pitchFamily="34" charset="0"/>
              </a:rPr>
              <a:t>	   sekventeringen</a:t>
            </a:r>
          </a:p>
          <a:p>
            <a:r>
              <a:rPr lang="da-DK" sz="2400" dirty="0">
                <a:solidFill>
                  <a:srgbClr val="FFFFCC"/>
                </a:solidFill>
                <a:latin typeface="Arial" panose="020B0604020202020204" pitchFamily="34" charset="0"/>
                <a:cs typeface="Arial" panose="020B0604020202020204" pitchFamily="34" charset="0"/>
              </a:rPr>
              <a:t>	- Fleksibelt</a:t>
            </a:r>
          </a:p>
          <a:p>
            <a:r>
              <a:rPr lang="da-DK" sz="2400" dirty="0">
                <a:solidFill>
                  <a:srgbClr val="FFFFCC"/>
                </a:solidFill>
                <a:latin typeface="Arial" panose="020B0604020202020204" pitchFamily="34" charset="0"/>
                <a:cs typeface="Arial" panose="020B0604020202020204" pitchFamily="34" charset="0"/>
              </a:rPr>
              <a:t>	- Omvender strømmen i enkelte porer</a:t>
            </a:r>
          </a:p>
          <a:p>
            <a:r>
              <a:rPr lang="da-DK" sz="2400" dirty="0">
                <a:solidFill>
                  <a:srgbClr val="FFFFCC"/>
                </a:solidFill>
                <a:latin typeface="Arial" panose="020B0604020202020204" pitchFamily="34" charset="0"/>
                <a:cs typeface="Arial" panose="020B0604020202020204" pitchFamily="34" charset="0"/>
              </a:rPr>
              <a:t>	- Beslutningen tager ca.1,2 sec</a:t>
            </a:r>
          </a:p>
          <a:p>
            <a:endParaRPr lang="da-DK" sz="2400" dirty="0">
              <a:solidFill>
                <a:srgbClr val="FFFFCC"/>
              </a:solidFill>
              <a:latin typeface="Arial" panose="020B0604020202020204" pitchFamily="34" charset="0"/>
              <a:cs typeface="Arial" panose="020B0604020202020204" pitchFamily="34" charset="0"/>
            </a:endParaRPr>
          </a:p>
          <a:p>
            <a:endParaRPr lang="da-DK" sz="2400" dirty="0">
              <a:solidFill>
                <a:srgbClr val="FFFFCC"/>
              </a:solidFill>
              <a:latin typeface="Arial" panose="020B0604020202020204" pitchFamily="34" charset="0"/>
              <a:cs typeface="Arial" panose="020B0604020202020204" pitchFamily="34" charset="0"/>
            </a:endParaRPr>
          </a:p>
          <a:p>
            <a:endParaRPr lang="da-DK" sz="2400" dirty="0">
              <a:solidFill>
                <a:srgbClr val="FFFFCC"/>
              </a:solidFill>
              <a:latin typeface="Arial" panose="020B0604020202020204" pitchFamily="34" charset="0"/>
              <a:cs typeface="Arial" panose="020B0604020202020204" pitchFamily="34" charset="0"/>
            </a:endParaRPr>
          </a:p>
          <a:p>
            <a:endParaRPr lang="en-US" sz="2400" dirty="0">
              <a:solidFill>
                <a:srgbClr val="FFFFCC"/>
              </a:solidFill>
              <a:latin typeface="Arial" panose="020B0604020202020204" pitchFamily="34" charset="0"/>
              <a:cs typeface="Arial" panose="020B0604020202020204" pitchFamily="34" charset="0"/>
            </a:endParaRPr>
          </a:p>
        </p:txBody>
      </p:sp>
      <p:pic>
        <p:nvPicPr>
          <p:cNvPr id="5" name="Billede 4" descr="Et billede, der indeholder bord&#10;&#10;Automatisk genereret beskrivelse">
            <a:extLst>
              <a:ext uri="{FF2B5EF4-FFF2-40B4-BE49-F238E27FC236}">
                <a16:creationId xmlns:a16="http://schemas.microsoft.com/office/drawing/2014/main" id="{8AE483D1-93F8-4664-B282-6FD581C6C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1312" y="1711236"/>
            <a:ext cx="5549294" cy="2769018"/>
          </a:xfrm>
          <a:prstGeom prst="rect">
            <a:avLst/>
          </a:prstGeom>
        </p:spPr>
      </p:pic>
    </p:spTree>
    <p:extLst>
      <p:ext uri="{BB962C8B-B14F-4D97-AF65-F5344CB8AC3E}">
        <p14:creationId xmlns:p14="http://schemas.microsoft.com/office/powerpoint/2010/main" val="28248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991394" y="281727"/>
            <a:ext cx="10209212" cy="666410"/>
          </a:xfrm>
        </p:spPr>
        <p:txBody>
          <a:bodyPr>
            <a:normAutofit/>
          </a:bodyPr>
          <a:lstStyle/>
          <a:p>
            <a:pPr algn="ctr"/>
            <a:r>
              <a:rPr lang="da-DK" sz="3800" dirty="0" err="1">
                <a:solidFill>
                  <a:srgbClr val="FFFFCC"/>
                </a:solidFill>
                <a:latin typeface="Arial" panose="020B0604020202020204" pitchFamily="34" charset="0"/>
                <a:cs typeface="Arial" panose="020B0604020202020204" pitchFamily="34" charset="0"/>
              </a:rPr>
              <a:t>Haplotype</a:t>
            </a:r>
            <a:r>
              <a:rPr lang="da-DK" sz="3800" dirty="0">
                <a:solidFill>
                  <a:srgbClr val="FFFFCC"/>
                </a:solidFill>
                <a:latin typeface="Arial" panose="020B0604020202020204" pitchFamily="34" charset="0"/>
                <a:cs typeface="Arial" panose="020B0604020202020204" pitchFamily="34" charset="0"/>
              </a:rPr>
              <a:t> Fasning</a:t>
            </a:r>
            <a:endParaRPr lang="en-US" sz="3800" dirty="0">
              <a:solidFill>
                <a:srgbClr val="FFFFCC"/>
              </a:solidFill>
              <a:latin typeface="Arial" panose="020B0604020202020204" pitchFamily="34" charset="0"/>
              <a:cs typeface="Arial" panose="020B0604020202020204" pitchFamily="34" charset="0"/>
            </a:endParaRPr>
          </a:p>
        </p:txBody>
      </p:sp>
      <p:sp>
        <p:nvSpPr>
          <p:cNvPr id="4" name="Tekstfelt 3">
            <a:extLst>
              <a:ext uri="{FF2B5EF4-FFF2-40B4-BE49-F238E27FC236}">
                <a16:creationId xmlns:a16="http://schemas.microsoft.com/office/drawing/2014/main" id="{613C3357-9B7B-4665-9226-CFB553560B63}"/>
              </a:ext>
            </a:extLst>
          </p:cNvPr>
          <p:cNvSpPr txBox="1"/>
          <p:nvPr/>
        </p:nvSpPr>
        <p:spPr>
          <a:xfrm>
            <a:off x="11499182" y="6550223"/>
            <a:ext cx="692818"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8</a:t>
            </a:r>
            <a:endParaRPr lang="en-US" sz="1400" dirty="0">
              <a:solidFill>
                <a:srgbClr val="FFFFCC"/>
              </a:solidFill>
              <a:latin typeface="Arial" panose="020B0604020202020204" pitchFamily="34" charset="0"/>
              <a:cs typeface="Arial" panose="020B0604020202020204" pitchFamily="34" charset="0"/>
            </a:endParaRPr>
          </a:p>
        </p:txBody>
      </p:sp>
      <p:sp>
        <p:nvSpPr>
          <p:cNvPr id="6" name="Pladsholder til tekst 3">
            <a:extLst>
              <a:ext uri="{FF2B5EF4-FFF2-40B4-BE49-F238E27FC236}">
                <a16:creationId xmlns:a16="http://schemas.microsoft.com/office/drawing/2014/main" id="{195F0012-167E-4F7A-97BB-5E2B2EF01C7B}"/>
              </a:ext>
            </a:extLst>
          </p:cNvPr>
          <p:cNvSpPr>
            <a:spLocks noGrp="1"/>
          </p:cNvSpPr>
          <p:nvPr>
            <p:ph type="body" sz="half" idx="2"/>
          </p:nvPr>
        </p:nvSpPr>
        <p:spPr>
          <a:xfrm>
            <a:off x="411275" y="1597253"/>
            <a:ext cx="4696302" cy="4952970"/>
          </a:xfrm>
        </p:spPr>
        <p:txBody>
          <a:bodyPr>
            <a:normAutofit/>
          </a:bodyPr>
          <a:lstStyle/>
          <a:p>
            <a:pPr marL="342900" indent="-342900">
              <a:buFont typeface="Arial" panose="020B0604020202020204" pitchFamily="34" charset="0"/>
              <a:buChar char="•"/>
            </a:pPr>
            <a:r>
              <a:rPr lang="da-DK" sz="2200" dirty="0">
                <a:solidFill>
                  <a:srgbClr val="FFFFCC"/>
                </a:solidFill>
                <a:latin typeface="Arial" panose="020B0604020202020204" pitchFamily="34" charset="0"/>
                <a:cs typeface="Arial" panose="020B0604020202020204" pitchFamily="34" charset="0"/>
              </a:rPr>
              <a:t>2 Gen varianter = Alleler</a:t>
            </a:r>
          </a:p>
          <a:p>
            <a:pPr marL="342900" indent="-342900">
              <a:buFont typeface="Arial" panose="020B0604020202020204" pitchFamily="34" charset="0"/>
              <a:buChar char="•"/>
            </a:pPr>
            <a:r>
              <a:rPr lang="da-DK" sz="2200" dirty="0">
                <a:solidFill>
                  <a:srgbClr val="FFFFCC"/>
                </a:solidFill>
                <a:latin typeface="Arial" panose="020B0604020202020204" pitchFamily="34" charset="0"/>
                <a:cs typeface="Arial" panose="020B0604020202020204" pitchFamily="34" charset="0"/>
              </a:rPr>
              <a:t>Omkringliggende </a:t>
            </a:r>
            <a:r>
              <a:rPr lang="da-DK" sz="2200" dirty="0" err="1">
                <a:solidFill>
                  <a:srgbClr val="FFFFCC"/>
                </a:solidFill>
                <a:latin typeface="Arial" panose="020B0604020202020204" pitchFamily="34" charset="0"/>
                <a:cs typeface="Arial" panose="020B0604020202020204" pitchFamily="34" charset="0"/>
              </a:rPr>
              <a:t>SNPs</a:t>
            </a:r>
            <a:r>
              <a:rPr lang="da-DK" sz="2200" dirty="0">
                <a:solidFill>
                  <a:srgbClr val="FFFFCC"/>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da-DK" sz="2200" dirty="0" err="1">
                <a:solidFill>
                  <a:srgbClr val="FFFFCC"/>
                </a:solidFill>
                <a:latin typeface="Arial" panose="020B0604020202020204" pitchFamily="34" charset="0"/>
                <a:cs typeface="Arial" panose="020B0604020202020204" pitchFamily="34" charset="0"/>
              </a:rPr>
              <a:t>SNPs</a:t>
            </a:r>
            <a:r>
              <a:rPr lang="da-DK" sz="2200" dirty="0">
                <a:solidFill>
                  <a:srgbClr val="FFFFCC"/>
                </a:solidFill>
                <a:latin typeface="Arial" panose="020B0604020202020204" pitchFamily="34" charset="0"/>
                <a:cs typeface="Arial" panose="020B0604020202020204" pitchFamily="34" charset="0"/>
              </a:rPr>
              <a:t> er arvelige</a:t>
            </a:r>
          </a:p>
          <a:p>
            <a:pPr marL="342900" indent="-342900">
              <a:buFont typeface="Arial" panose="020B0604020202020204" pitchFamily="34" charset="0"/>
              <a:buChar char="•"/>
            </a:pPr>
            <a:r>
              <a:rPr lang="da-DK" sz="2200" dirty="0" err="1">
                <a:solidFill>
                  <a:srgbClr val="FFFFCC"/>
                </a:solidFill>
                <a:latin typeface="Arial" panose="020B0604020202020204" pitchFamily="34" charset="0"/>
                <a:cs typeface="Arial" panose="020B0604020202020204" pitchFamily="34" charset="0"/>
              </a:rPr>
              <a:t>Haplotype</a:t>
            </a:r>
            <a:r>
              <a:rPr lang="da-DK" sz="2200" dirty="0">
                <a:solidFill>
                  <a:srgbClr val="FFFFCC"/>
                </a:solidFill>
                <a:latin typeface="Arial" panose="020B0604020202020204" pitchFamily="34" charset="0"/>
                <a:cs typeface="Arial" panose="020B0604020202020204" pitchFamily="34" charset="0"/>
              </a:rPr>
              <a:t> = flere alleler nedarvet sammen</a:t>
            </a:r>
          </a:p>
          <a:p>
            <a:pPr marL="342900" indent="-342900">
              <a:buFont typeface="Arial" panose="020B0604020202020204" pitchFamily="34" charset="0"/>
              <a:buChar char="•"/>
            </a:pPr>
            <a:endParaRPr lang="da-DK" sz="22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da-DK" sz="2200" dirty="0">
                <a:solidFill>
                  <a:srgbClr val="FFFFCC"/>
                </a:solidFill>
                <a:latin typeface="Arial" panose="020B0604020202020204" pitchFamily="34" charset="0"/>
                <a:cs typeface="Arial" panose="020B0604020202020204" pitchFamily="34" charset="0"/>
              </a:rPr>
              <a:t>2 Fasnings metoder:</a:t>
            </a:r>
          </a:p>
          <a:p>
            <a:r>
              <a:rPr lang="da-DK" sz="2200" dirty="0">
                <a:solidFill>
                  <a:srgbClr val="FFFFCC"/>
                </a:solidFill>
                <a:latin typeface="Arial" panose="020B0604020202020204" pitchFamily="34" charset="0"/>
                <a:cs typeface="Arial" panose="020B0604020202020204" pitchFamily="34" charset="0"/>
              </a:rPr>
              <a:t>	- LongShot</a:t>
            </a:r>
          </a:p>
          <a:p>
            <a:r>
              <a:rPr lang="da-DK" sz="2200" dirty="0">
                <a:solidFill>
                  <a:srgbClr val="FFFFCC"/>
                </a:solidFill>
                <a:latin typeface="Arial" panose="020B0604020202020204" pitchFamily="34" charset="0"/>
                <a:cs typeface="Arial" panose="020B0604020202020204" pitchFamily="34" charset="0"/>
              </a:rPr>
              <a:t>	- In-House </a:t>
            </a:r>
            <a:r>
              <a:rPr lang="da-DK" sz="2200" dirty="0" err="1">
                <a:solidFill>
                  <a:srgbClr val="FFFFCC"/>
                </a:solidFill>
                <a:latin typeface="Arial" panose="020B0604020202020204" pitchFamily="34" charset="0"/>
                <a:cs typeface="Arial" panose="020B0604020202020204" pitchFamily="34" charset="0"/>
              </a:rPr>
              <a:t>Illumina</a:t>
            </a:r>
            <a:r>
              <a:rPr lang="da-DK" sz="2200" dirty="0">
                <a:solidFill>
                  <a:srgbClr val="FFFFCC"/>
                </a:solidFill>
                <a:latin typeface="Arial" panose="020B0604020202020204" pitchFamily="34" charset="0"/>
                <a:cs typeface="Arial" panose="020B0604020202020204" pitchFamily="34" charset="0"/>
              </a:rPr>
              <a:t> </a:t>
            </a:r>
            <a:r>
              <a:rPr lang="da-DK" sz="2200" dirty="0" err="1">
                <a:solidFill>
                  <a:srgbClr val="FFFFCC"/>
                </a:solidFill>
                <a:latin typeface="Arial" panose="020B0604020202020204" pitchFamily="34" charset="0"/>
                <a:cs typeface="Arial" panose="020B0604020202020204" pitchFamily="34" charset="0"/>
              </a:rPr>
              <a:t>Guided</a:t>
            </a:r>
            <a:endParaRPr lang="da-DK" sz="2200" dirty="0">
              <a:solidFill>
                <a:srgbClr val="FFFFCC"/>
              </a:solidFill>
              <a:latin typeface="Arial" panose="020B0604020202020204" pitchFamily="34" charset="0"/>
              <a:cs typeface="Arial" panose="020B0604020202020204" pitchFamily="34" charset="0"/>
            </a:endParaRPr>
          </a:p>
        </p:txBody>
      </p:sp>
      <p:pic>
        <p:nvPicPr>
          <p:cNvPr id="8" name="Billede 7">
            <a:extLst>
              <a:ext uri="{FF2B5EF4-FFF2-40B4-BE49-F238E27FC236}">
                <a16:creationId xmlns:a16="http://schemas.microsoft.com/office/drawing/2014/main" id="{F221FAC6-EC5C-4EA2-BA53-B174C06C1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349226"/>
            <a:ext cx="6294325" cy="4582371"/>
          </a:xfrm>
          <a:prstGeom prst="rect">
            <a:avLst/>
          </a:prstGeom>
        </p:spPr>
      </p:pic>
    </p:spTree>
    <p:extLst>
      <p:ext uri="{BB962C8B-B14F-4D97-AF65-F5344CB8AC3E}">
        <p14:creationId xmlns:p14="http://schemas.microsoft.com/office/powerpoint/2010/main" val="1430851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7D146-566A-4C03-94AE-493BCFA9FA12}"/>
              </a:ext>
            </a:extLst>
          </p:cNvPr>
          <p:cNvSpPr>
            <a:spLocks noGrp="1"/>
          </p:cNvSpPr>
          <p:nvPr>
            <p:ph type="title"/>
          </p:nvPr>
        </p:nvSpPr>
        <p:spPr>
          <a:xfrm>
            <a:off x="991394" y="-225156"/>
            <a:ext cx="10209212" cy="892629"/>
          </a:xfrm>
        </p:spPr>
        <p:txBody>
          <a:bodyPr>
            <a:normAutofit/>
          </a:bodyPr>
          <a:lstStyle/>
          <a:p>
            <a:pPr algn="ctr"/>
            <a:r>
              <a:rPr lang="da-DK" sz="3800" dirty="0">
                <a:solidFill>
                  <a:srgbClr val="FFFFCC"/>
                </a:solidFill>
                <a:latin typeface="Arial" panose="020B0604020202020204" pitchFamily="34" charset="0"/>
                <a:cs typeface="Arial" panose="020B0604020202020204" pitchFamily="34" charset="0"/>
              </a:rPr>
              <a:t>Formål</a:t>
            </a:r>
            <a:endParaRPr lang="en-US" sz="3800" dirty="0">
              <a:solidFill>
                <a:srgbClr val="FFFFCC"/>
              </a:solidFill>
              <a:latin typeface="Arial" panose="020B0604020202020204" pitchFamily="34" charset="0"/>
              <a:cs typeface="Arial" panose="020B0604020202020204" pitchFamily="34" charset="0"/>
            </a:endParaRPr>
          </a:p>
        </p:txBody>
      </p:sp>
      <p:sp>
        <p:nvSpPr>
          <p:cNvPr id="4" name="Pladsholder til tekst 3">
            <a:extLst>
              <a:ext uri="{FF2B5EF4-FFF2-40B4-BE49-F238E27FC236}">
                <a16:creationId xmlns:a16="http://schemas.microsoft.com/office/drawing/2014/main" id="{B4A25120-6C29-4D93-8409-38115BD961AB}"/>
              </a:ext>
            </a:extLst>
          </p:cNvPr>
          <p:cNvSpPr>
            <a:spLocks noGrp="1"/>
          </p:cNvSpPr>
          <p:nvPr>
            <p:ph type="body" sz="half" idx="2"/>
          </p:nvPr>
        </p:nvSpPr>
        <p:spPr>
          <a:xfrm>
            <a:off x="894576" y="1956894"/>
            <a:ext cx="6291532" cy="3697250"/>
          </a:xfrm>
        </p:spPr>
        <p:txBody>
          <a:bodyPr>
            <a:normAutofit/>
          </a:bodyPr>
          <a:lstStyle/>
          <a:p>
            <a:pPr marL="342900" indent="-342900">
              <a:buFont typeface="Arial" panose="020B0604020202020204" pitchFamily="34" charset="0"/>
              <a:buChar char="•"/>
            </a:pPr>
            <a:endParaRPr lang="da-DK"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da-DK" sz="2400" dirty="0">
              <a:solidFill>
                <a:srgbClr val="FFFFCC"/>
              </a:solidFill>
              <a:latin typeface="Arial" panose="020B0604020202020204" pitchFamily="34" charset="0"/>
              <a:cs typeface="Arial" panose="020B0604020202020204" pitchFamily="34" charset="0"/>
            </a:endParaRPr>
          </a:p>
          <a:p>
            <a:endParaRPr lang="da-DK" sz="2400" dirty="0">
              <a:solidFill>
                <a:srgbClr val="FFFFCC"/>
              </a:solidFill>
              <a:latin typeface="Arial" panose="020B0604020202020204" pitchFamily="34" charset="0"/>
              <a:cs typeface="Arial" panose="020B0604020202020204" pitchFamily="34" charset="0"/>
            </a:endParaRPr>
          </a:p>
          <a:p>
            <a:pPr marL="457200" indent="-457200">
              <a:buAutoNum type="arabicPeriod"/>
            </a:pPr>
            <a:endParaRPr lang="en-US" sz="2400" dirty="0">
              <a:solidFill>
                <a:srgbClr val="FFFFCC"/>
              </a:solidFill>
              <a:latin typeface="Arial" panose="020B0604020202020204" pitchFamily="34" charset="0"/>
              <a:cs typeface="Arial" panose="020B0604020202020204" pitchFamily="34" charset="0"/>
            </a:endParaRPr>
          </a:p>
        </p:txBody>
      </p:sp>
      <p:sp>
        <p:nvSpPr>
          <p:cNvPr id="5" name="Tekstfelt 4">
            <a:extLst>
              <a:ext uri="{FF2B5EF4-FFF2-40B4-BE49-F238E27FC236}">
                <a16:creationId xmlns:a16="http://schemas.microsoft.com/office/drawing/2014/main" id="{9C20F573-27AB-4534-BB16-F9836F939F85}"/>
              </a:ext>
            </a:extLst>
          </p:cNvPr>
          <p:cNvSpPr txBox="1"/>
          <p:nvPr/>
        </p:nvSpPr>
        <p:spPr>
          <a:xfrm>
            <a:off x="11499182" y="6550223"/>
            <a:ext cx="692818" cy="307777"/>
          </a:xfrm>
          <a:prstGeom prst="rect">
            <a:avLst/>
          </a:prstGeom>
          <a:noFill/>
        </p:spPr>
        <p:txBody>
          <a:bodyPr wrap="none" rtlCol="0">
            <a:spAutoFit/>
          </a:bodyPr>
          <a:lstStyle/>
          <a:p>
            <a:r>
              <a:rPr lang="da-DK" sz="1400" dirty="0">
                <a:solidFill>
                  <a:srgbClr val="FFFFCC"/>
                </a:solidFill>
                <a:latin typeface="Arial" panose="020B0604020202020204" pitchFamily="34" charset="0"/>
                <a:cs typeface="Arial" panose="020B0604020202020204" pitchFamily="34" charset="0"/>
              </a:rPr>
              <a:t>Dias 9</a:t>
            </a:r>
            <a:endParaRPr lang="en-US" sz="1400" dirty="0">
              <a:solidFill>
                <a:srgbClr val="FFFFCC"/>
              </a:solidFill>
              <a:latin typeface="Arial" panose="020B0604020202020204" pitchFamily="34" charset="0"/>
              <a:cs typeface="Arial" panose="020B0604020202020204" pitchFamily="34" charset="0"/>
            </a:endParaRPr>
          </a:p>
        </p:txBody>
      </p:sp>
      <p:sp>
        <p:nvSpPr>
          <p:cNvPr id="3" name="Tekstfelt 2">
            <a:extLst>
              <a:ext uri="{FF2B5EF4-FFF2-40B4-BE49-F238E27FC236}">
                <a16:creationId xmlns:a16="http://schemas.microsoft.com/office/drawing/2014/main" id="{486E1528-BD6D-46B7-BEA8-D84B9E3D7BFC}"/>
              </a:ext>
            </a:extLst>
          </p:cNvPr>
          <p:cNvSpPr txBox="1"/>
          <p:nvPr/>
        </p:nvSpPr>
        <p:spPr>
          <a:xfrm>
            <a:off x="679269" y="809897"/>
            <a:ext cx="10618155" cy="4893647"/>
          </a:xfrm>
          <a:prstGeom prst="rect">
            <a:avLst/>
          </a:prstGeom>
          <a:noFill/>
        </p:spPr>
        <p:txBody>
          <a:bodyPr wrap="square" rtlCol="0">
            <a:spAutoFit/>
          </a:bodyPr>
          <a:lstStyle/>
          <a:p>
            <a:endParaRPr lang="da-DK"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da-DK" sz="2400" b="1" u="sng" dirty="0">
                <a:solidFill>
                  <a:srgbClr val="FFFFCC"/>
                </a:solidFill>
                <a:latin typeface="Arial" panose="020B0604020202020204" pitchFamily="34" charset="0"/>
                <a:cs typeface="Arial" panose="020B0604020202020204" pitchFamily="34" charset="0"/>
              </a:rPr>
              <a:t>Primære </a:t>
            </a:r>
            <a:r>
              <a:rPr lang="da-DK" sz="2400" b="1" u="sng" dirty="0" err="1">
                <a:solidFill>
                  <a:srgbClr val="FFFFCC"/>
                </a:solidFill>
                <a:latin typeface="Arial" panose="020B0604020202020204" pitchFamily="34" charset="0"/>
                <a:cs typeface="Arial" panose="020B0604020202020204" pitchFamily="34" charset="0"/>
              </a:rPr>
              <a:t>Aim</a:t>
            </a:r>
            <a:r>
              <a:rPr lang="da-DK" sz="2400" b="1" u="sng" dirty="0">
                <a:solidFill>
                  <a:srgbClr val="FFFFCC"/>
                </a:solidFill>
                <a:latin typeface="Arial" panose="020B0604020202020204" pitchFamily="34" charset="0"/>
                <a:cs typeface="Arial" panose="020B0604020202020204" pitchFamily="34" charset="0"/>
              </a:rPr>
              <a:t>:</a:t>
            </a:r>
            <a:endParaRPr lang="da-DK" sz="2400" dirty="0">
              <a:solidFill>
                <a:srgbClr val="FFFFCC"/>
              </a:solidFill>
              <a:latin typeface="Arial" panose="020B0604020202020204" pitchFamily="34" charset="0"/>
              <a:cs typeface="Arial" panose="020B0604020202020204" pitchFamily="34" charset="0"/>
            </a:endParaRPr>
          </a:p>
          <a:p>
            <a:r>
              <a:rPr lang="da-DK" sz="2400" dirty="0">
                <a:solidFill>
                  <a:srgbClr val="FFFFCC"/>
                </a:solidFill>
                <a:latin typeface="Arial" panose="020B0604020202020204" pitchFamily="34" charset="0"/>
                <a:cs typeface="Arial" panose="020B0604020202020204" pitchFamily="34" charset="0"/>
              </a:rPr>
              <a:t>	-  at undersøge ONT sekventering til </a:t>
            </a:r>
            <a:r>
              <a:rPr lang="da-DK" sz="2400" dirty="0" err="1">
                <a:solidFill>
                  <a:srgbClr val="FFFFCC"/>
                </a:solidFill>
                <a:latin typeface="Arial" panose="020B0604020202020204" pitchFamily="34" charset="0"/>
                <a:cs typeface="Arial" panose="020B0604020202020204" pitchFamily="34" charset="0"/>
              </a:rPr>
              <a:t>repeat</a:t>
            </a:r>
            <a:r>
              <a:rPr lang="da-DK" sz="2400" dirty="0">
                <a:solidFill>
                  <a:srgbClr val="FFFFCC"/>
                </a:solidFill>
                <a:latin typeface="Arial" panose="020B0604020202020204" pitchFamily="34" charset="0"/>
                <a:cs typeface="Arial" panose="020B0604020202020204" pitchFamily="34" charset="0"/>
              </a:rPr>
              <a:t> bestemmelse</a:t>
            </a:r>
          </a:p>
          <a:p>
            <a:endParaRPr lang="da-DK" sz="2400" dirty="0">
              <a:solidFill>
                <a:srgbClr val="FFFFCC"/>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da-DK" sz="2400" b="1" u="sng" dirty="0">
                <a:solidFill>
                  <a:srgbClr val="FFFFCC"/>
                </a:solidFill>
                <a:latin typeface="Arial" panose="020B0604020202020204" pitchFamily="34" charset="0"/>
                <a:cs typeface="Arial" panose="020B0604020202020204" pitchFamily="34" charset="0"/>
              </a:rPr>
              <a:t>Sekundære </a:t>
            </a:r>
            <a:r>
              <a:rPr lang="da-DK" sz="2400" b="1" u="sng" dirty="0" err="1">
                <a:solidFill>
                  <a:srgbClr val="FFFFCC"/>
                </a:solidFill>
                <a:latin typeface="Arial" panose="020B0604020202020204" pitchFamily="34" charset="0"/>
                <a:cs typeface="Arial" panose="020B0604020202020204" pitchFamily="34" charset="0"/>
              </a:rPr>
              <a:t>Aims</a:t>
            </a:r>
            <a:r>
              <a:rPr lang="da-DK" sz="2400" b="1" u="sng" dirty="0">
                <a:solidFill>
                  <a:srgbClr val="FFFFCC"/>
                </a:solidFill>
                <a:latin typeface="Arial" panose="020B0604020202020204" pitchFamily="34" charset="0"/>
                <a:cs typeface="Arial" panose="020B0604020202020204" pitchFamily="34" charset="0"/>
              </a:rPr>
              <a:t>:</a:t>
            </a:r>
            <a:endParaRPr lang="da-DK" sz="2400" dirty="0">
              <a:solidFill>
                <a:srgbClr val="FFFFCC"/>
              </a:solidFill>
              <a:latin typeface="Arial" panose="020B0604020202020204" pitchFamily="34" charset="0"/>
              <a:cs typeface="Arial" panose="020B0604020202020204" pitchFamily="34" charset="0"/>
            </a:endParaRPr>
          </a:p>
          <a:p>
            <a:r>
              <a:rPr lang="da-DK" sz="2400" dirty="0">
                <a:solidFill>
                  <a:srgbClr val="FFFFCC"/>
                </a:solidFill>
                <a:latin typeface="Arial" panose="020B0604020202020204" pitchFamily="34" charset="0"/>
                <a:cs typeface="Arial" panose="020B0604020202020204" pitchFamily="34" charset="0"/>
              </a:rPr>
              <a:t>	(1) Øget sekventerings dybde via </a:t>
            </a:r>
            <a:r>
              <a:rPr lang="da-DK" sz="2400" dirty="0" err="1">
                <a:solidFill>
                  <a:srgbClr val="FFFFCC"/>
                </a:solidFill>
                <a:latin typeface="Arial" panose="020B0604020202020204" pitchFamily="34" charset="0"/>
                <a:cs typeface="Arial" panose="020B0604020202020204" pitchFamily="34" charset="0"/>
              </a:rPr>
              <a:t>targeteret</a:t>
            </a:r>
            <a:r>
              <a:rPr lang="da-DK" sz="2400" dirty="0">
                <a:solidFill>
                  <a:srgbClr val="FFFFCC"/>
                </a:solidFill>
                <a:latin typeface="Arial" panose="020B0604020202020204" pitchFamily="34" charset="0"/>
                <a:cs typeface="Arial" panose="020B0604020202020204" pitchFamily="34" charset="0"/>
              </a:rPr>
              <a:t> sekventering</a:t>
            </a:r>
          </a:p>
          <a:p>
            <a:r>
              <a:rPr lang="da-DK" sz="2400" dirty="0">
                <a:solidFill>
                  <a:srgbClr val="FFFFCC"/>
                </a:solidFill>
                <a:latin typeface="Arial" panose="020B0604020202020204" pitchFamily="34" charset="0"/>
                <a:cs typeface="Arial" panose="020B0604020202020204" pitchFamily="34" charset="0"/>
              </a:rPr>
              <a:t>	(2) Teste </a:t>
            </a:r>
            <a:r>
              <a:rPr lang="da-DK" sz="2400" dirty="0" err="1">
                <a:solidFill>
                  <a:srgbClr val="FFFFCC"/>
                </a:solidFill>
                <a:latin typeface="Arial" panose="020B0604020202020204" pitchFamily="34" charset="0"/>
                <a:cs typeface="Arial" panose="020B0604020202020204" pitchFamily="34" charset="0"/>
              </a:rPr>
              <a:t>repeat</a:t>
            </a:r>
            <a:r>
              <a:rPr lang="da-DK" sz="2400" dirty="0">
                <a:solidFill>
                  <a:srgbClr val="FFFFCC"/>
                </a:solidFill>
                <a:latin typeface="Arial" panose="020B0604020202020204" pitchFamily="34" charset="0"/>
                <a:cs typeface="Arial" panose="020B0604020202020204" pitchFamily="34" charset="0"/>
              </a:rPr>
              <a:t> estimerende software</a:t>
            </a:r>
          </a:p>
          <a:p>
            <a:r>
              <a:rPr lang="da-DK" sz="2400" dirty="0">
                <a:solidFill>
                  <a:srgbClr val="FFFFCC"/>
                </a:solidFill>
                <a:latin typeface="Arial" panose="020B0604020202020204" pitchFamily="34" charset="0"/>
                <a:cs typeface="Arial" panose="020B0604020202020204" pitchFamily="34" charset="0"/>
              </a:rPr>
              <a:t>	(3) Fase </a:t>
            </a:r>
            <a:r>
              <a:rPr lang="da-DK" sz="2400" dirty="0" err="1">
                <a:solidFill>
                  <a:srgbClr val="FFFFCC"/>
                </a:solidFill>
                <a:latin typeface="Arial" panose="020B0604020202020204" pitchFamily="34" charset="0"/>
                <a:cs typeface="Arial" panose="020B0604020202020204" pitchFamily="34" charset="0"/>
              </a:rPr>
              <a:t>repeats</a:t>
            </a:r>
            <a:endParaRPr lang="da-DK" sz="2400" dirty="0">
              <a:solidFill>
                <a:srgbClr val="FFFFCC"/>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da-DK" sz="2400" dirty="0">
              <a:solidFill>
                <a:srgbClr val="FFFFCC"/>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da-DK" sz="2400" dirty="0">
              <a:solidFill>
                <a:srgbClr val="FFFFCC"/>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da-DK" sz="2400" dirty="0">
              <a:solidFill>
                <a:srgbClr val="FFFFCC"/>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da-DK" sz="2400" dirty="0">
              <a:solidFill>
                <a:srgbClr val="FFFFCC"/>
              </a:solidFill>
              <a:latin typeface="Arial" panose="020B0604020202020204" pitchFamily="34" charset="0"/>
              <a:cs typeface="Arial" panose="020B0604020202020204" pitchFamily="34" charset="0"/>
            </a:endParaRPr>
          </a:p>
          <a:p>
            <a:endParaRPr lang="en-US" sz="2400" dirty="0">
              <a:solidFill>
                <a:srgbClr val="FFFF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5864175"/>
      </p:ext>
    </p:extLst>
  </p:cSld>
  <p:clrMapOvr>
    <a:masterClrMapping/>
  </p:clrMapOvr>
</p:sld>
</file>

<file path=ppt/theme/theme1.xml><?xml version="1.0" encoding="utf-8"?>
<a:theme xmlns:a="http://schemas.openxmlformats.org/drawingml/2006/main" name="Office-tema">
  <a:themeElements>
    <a:clrScheme name="Blågrø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19483</TotalTime>
  <Words>5596</Words>
  <Application>Microsoft Office PowerPoint</Application>
  <PresentationFormat>Widescreen</PresentationFormat>
  <Paragraphs>667</Paragraphs>
  <Slides>42</Slides>
  <Notes>42</Notes>
  <HiddenSlides>2</HiddenSlides>
  <MMClips>0</MMClips>
  <ScaleCrop>false</ScaleCrop>
  <HeadingPairs>
    <vt:vector size="6" baseType="variant">
      <vt:variant>
        <vt:lpstr>Benyttede skrifttyper</vt:lpstr>
      </vt:variant>
      <vt:variant>
        <vt:i4>6</vt:i4>
      </vt:variant>
      <vt:variant>
        <vt:lpstr>Tema</vt:lpstr>
      </vt:variant>
      <vt:variant>
        <vt:i4>1</vt:i4>
      </vt:variant>
      <vt:variant>
        <vt:lpstr>Slidetitler</vt:lpstr>
      </vt:variant>
      <vt:variant>
        <vt:i4>42</vt:i4>
      </vt:variant>
    </vt:vector>
  </HeadingPairs>
  <TitlesOfParts>
    <vt:vector size="49" baseType="lpstr">
      <vt:lpstr>Arial</vt:lpstr>
      <vt:lpstr>Calibri</vt:lpstr>
      <vt:lpstr>Calibri Light</vt:lpstr>
      <vt:lpstr>CIDFont+F1</vt:lpstr>
      <vt:lpstr>CIDFont+F2</vt:lpstr>
      <vt:lpstr>CIDFont+F3</vt:lpstr>
      <vt:lpstr>Office-tema</vt:lpstr>
      <vt:lpstr>Udforskning af  Oxford Nanopore Technologies  Long-Read Sekventerings Strategier  og Haplotype Fasnings Metoder  til Bestemmelse af  Tandem Repeat Ekspansion Længder  af HTT og FMR1</vt:lpstr>
      <vt:lpstr>Dagens Program</vt:lpstr>
      <vt:lpstr>Genetisk Variation</vt:lpstr>
      <vt:lpstr>Repeat Ekspansion sygdomme</vt:lpstr>
      <vt:lpstr>Problemstilling</vt:lpstr>
      <vt:lpstr>Nanopore Sekventering</vt:lpstr>
      <vt:lpstr>Targeteret Sekventering</vt:lpstr>
      <vt:lpstr>Haplotype Fasning</vt:lpstr>
      <vt:lpstr>Formål</vt:lpstr>
      <vt:lpstr>Data Oversigt</vt:lpstr>
      <vt:lpstr>Indhold af Specialet: </vt:lpstr>
      <vt:lpstr>Targeteret Sekventering</vt:lpstr>
      <vt:lpstr>ReadFish Fragment Længde</vt:lpstr>
      <vt:lpstr>Targeteret Forsøg 1</vt:lpstr>
      <vt:lpstr>Targeteret Forsøg 2</vt:lpstr>
      <vt:lpstr>Targeteret Forsøg 3</vt:lpstr>
      <vt:lpstr>Targeteret Forsøg 4</vt:lpstr>
      <vt:lpstr>Eksperiment Opsummering</vt:lpstr>
      <vt:lpstr>Delkonklusion til Targeteret Sekventering</vt:lpstr>
      <vt:lpstr>Repeat Tællende Programmer</vt:lpstr>
      <vt:lpstr>Repeat Tællende Programmer</vt:lpstr>
      <vt:lpstr>Repeat Estimering i FMR1</vt:lpstr>
      <vt:lpstr>Repeat Estimering i FMR1 </vt:lpstr>
      <vt:lpstr>Estimeret Repeat Længde i HTT</vt:lpstr>
      <vt:lpstr>Estimeret Repeat Længde i HTT</vt:lpstr>
      <vt:lpstr>Større Dybde Giver Ikke Mindre Støj</vt:lpstr>
      <vt:lpstr>Præcision og Dybde</vt:lpstr>
      <vt:lpstr>Tandem-Genotypes WGS Præcision</vt:lpstr>
      <vt:lpstr>Præcision og Repeat Længde</vt:lpstr>
      <vt:lpstr>Repeat Længder der er Uadskillelige</vt:lpstr>
      <vt:lpstr>Delkonklusion til Repeat Tællende Programmer</vt:lpstr>
      <vt:lpstr>Haplotype Fasning</vt:lpstr>
      <vt:lpstr>Fasning af Repeats med Stor Længde Forskel</vt:lpstr>
      <vt:lpstr>Fasning af Uadskillelige Repeats</vt:lpstr>
      <vt:lpstr>TRiCoLOR Performance</vt:lpstr>
      <vt:lpstr>Af Repeat Bestemmelse og Fasning</vt:lpstr>
      <vt:lpstr>Delkonklusion til Haplotype Fasning</vt:lpstr>
      <vt:lpstr>Hovedkonklusion</vt:lpstr>
      <vt:lpstr>Anbefalet Pipeline</vt:lpstr>
      <vt:lpstr>Hvordan ville projektet fortsættes?</vt:lpstr>
      <vt:lpstr>Tak</vt:lpstr>
      <vt:lpstr>Diskussion af klinisk brug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Udforskning af  Oxford Nanopore Technologies  Long-Read Sekventerings Strategier  og Haplotype Fasnings Metoder  til Bestemmelse af  Tandem Repeat Ekspansion Længder  af HTT og FMR1</dc:title>
  <dc:creator>Tine Sørensen</dc:creator>
  <cp:lastModifiedBy>Tine Sørensen</cp:lastModifiedBy>
  <cp:revision>1</cp:revision>
  <dcterms:created xsi:type="dcterms:W3CDTF">2021-02-08T12:36:31Z</dcterms:created>
  <dcterms:modified xsi:type="dcterms:W3CDTF">2021-02-26T06:36:39Z</dcterms:modified>
</cp:coreProperties>
</file>